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  <p:sldMasterId id="2147483696" r:id="rId5"/>
  </p:sldMasterIdLst>
  <p:notesMasterIdLst>
    <p:notesMasterId r:id="rId24"/>
  </p:notesMasterIdLst>
  <p:sldIdLst>
    <p:sldId id="257" r:id="rId6"/>
    <p:sldId id="330" r:id="rId7"/>
    <p:sldId id="331" r:id="rId8"/>
    <p:sldId id="332" r:id="rId9"/>
    <p:sldId id="333" r:id="rId10"/>
    <p:sldId id="334" r:id="rId11"/>
    <p:sldId id="335" r:id="rId12"/>
    <p:sldId id="336" r:id="rId13"/>
    <p:sldId id="338" r:id="rId14"/>
    <p:sldId id="337" r:id="rId15"/>
    <p:sldId id="339" r:id="rId16"/>
    <p:sldId id="327" r:id="rId17"/>
    <p:sldId id="328" r:id="rId18"/>
    <p:sldId id="289" r:id="rId19"/>
    <p:sldId id="329" r:id="rId20"/>
    <p:sldId id="340" r:id="rId21"/>
    <p:sldId id="301" r:id="rId22"/>
    <p:sldId id="325" r:id="rId2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l Sanchez" initials="SS" lastIdx="4" clrIdx="0">
    <p:extLst>
      <p:ext uri="{19B8F6BF-5375-455C-9EA6-DF929625EA0E}">
        <p15:presenceInfo xmlns:p15="http://schemas.microsoft.com/office/powerpoint/2012/main" userId="S-1-5-21-4290718690-1600958065-3751452768-16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9D26"/>
    <a:srgbClr val="8F1838"/>
    <a:srgbClr val="EB1C2D"/>
    <a:srgbClr val="E11484"/>
    <a:srgbClr val="EF402B"/>
    <a:srgbClr val="0369B3"/>
    <a:srgbClr val="0376CD"/>
    <a:srgbClr val="0485E6"/>
    <a:srgbClr val="FDB713"/>
    <a:srgbClr val="4877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E4887A-6478-481D-82D3-42AB1FD06AAF}" v="250" dt="2019-02-15T18:12:12.0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86667" autoAdjust="0"/>
  </p:normalViewPr>
  <p:slideViewPr>
    <p:cSldViewPr snapToGrid="0">
      <p:cViewPr varScale="1">
        <p:scale>
          <a:sx n="59" d="100"/>
          <a:sy n="59" d="100"/>
        </p:scale>
        <p:origin x="10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ke Enkerlin" userId="b5e7db6a-e1f4-4c05-b7d3-ffe3573bdd5b" providerId="ADAL" clId="{A4E4887A-6478-481D-82D3-42AB1FD06AAF}"/>
    <pc:docChg chg="addSld delSld modSld">
      <pc:chgData name="Helke Enkerlin" userId="b5e7db6a-e1f4-4c05-b7d3-ffe3573bdd5b" providerId="ADAL" clId="{A4E4887A-6478-481D-82D3-42AB1FD06AAF}" dt="2019-02-15T18:12:12.020" v="249" actId="2696"/>
      <pc:docMkLst>
        <pc:docMk/>
      </pc:docMkLst>
      <pc:sldChg chg="addSp modSp delCm">
        <pc:chgData name="Helke Enkerlin" userId="b5e7db6a-e1f4-4c05-b7d3-ffe3573bdd5b" providerId="ADAL" clId="{A4E4887A-6478-481D-82D3-42AB1FD06AAF}" dt="2019-02-14T23:32:27.640" v="148"/>
        <pc:sldMkLst>
          <pc:docMk/>
          <pc:sldMk cId="2281263746" sldId="329"/>
        </pc:sldMkLst>
        <pc:spChg chg="add mod">
          <ac:chgData name="Helke Enkerlin" userId="b5e7db6a-e1f4-4c05-b7d3-ffe3573bdd5b" providerId="ADAL" clId="{A4E4887A-6478-481D-82D3-42AB1FD06AAF}" dt="2019-02-14T23:31:49.701" v="108" actId="20577"/>
          <ac:spMkLst>
            <pc:docMk/>
            <pc:sldMk cId="2281263746" sldId="329"/>
            <ac:spMk id="17" creationId="{5CFBDAE9-EB3C-4817-B13D-FB308D875D4A}"/>
          </ac:spMkLst>
        </pc:spChg>
        <pc:grpChg chg="mod">
          <ac:chgData name="Helke Enkerlin" userId="b5e7db6a-e1f4-4c05-b7d3-ffe3573bdd5b" providerId="ADAL" clId="{A4E4887A-6478-481D-82D3-42AB1FD06AAF}" dt="2019-02-14T23:32:18.495" v="147" actId="465"/>
          <ac:grpSpMkLst>
            <pc:docMk/>
            <pc:sldMk cId="2281263746" sldId="329"/>
            <ac:grpSpMk id="7" creationId="{8479031E-3807-40EA-A475-7297AAE52E36}"/>
          </ac:grpSpMkLst>
        </pc:grpChg>
        <pc:grpChg chg="mod">
          <ac:chgData name="Helke Enkerlin" userId="b5e7db6a-e1f4-4c05-b7d3-ffe3573bdd5b" providerId="ADAL" clId="{A4E4887A-6478-481D-82D3-42AB1FD06AAF}" dt="2019-02-14T23:32:18.495" v="147" actId="465"/>
          <ac:grpSpMkLst>
            <pc:docMk/>
            <pc:sldMk cId="2281263746" sldId="329"/>
            <ac:grpSpMk id="8" creationId="{3FA267F4-88D1-4628-B250-C8D84891D51D}"/>
          </ac:grpSpMkLst>
        </pc:grpChg>
        <pc:grpChg chg="mod">
          <ac:chgData name="Helke Enkerlin" userId="b5e7db6a-e1f4-4c05-b7d3-ffe3573bdd5b" providerId="ADAL" clId="{A4E4887A-6478-481D-82D3-42AB1FD06AAF}" dt="2019-02-14T23:32:18.495" v="147" actId="465"/>
          <ac:grpSpMkLst>
            <pc:docMk/>
            <pc:sldMk cId="2281263746" sldId="329"/>
            <ac:grpSpMk id="11" creationId="{BD422D1E-2E69-4A25-93D0-B41FD5A94973}"/>
          </ac:grpSpMkLst>
        </pc:grpChg>
        <pc:grpChg chg="mod">
          <ac:chgData name="Helke Enkerlin" userId="b5e7db6a-e1f4-4c05-b7d3-ffe3573bdd5b" providerId="ADAL" clId="{A4E4887A-6478-481D-82D3-42AB1FD06AAF}" dt="2019-02-14T23:32:18.495" v="147" actId="465"/>
          <ac:grpSpMkLst>
            <pc:docMk/>
            <pc:sldMk cId="2281263746" sldId="329"/>
            <ac:grpSpMk id="14" creationId="{B5CC3857-E13C-44BD-BB61-58E4CA908D9E}"/>
          </ac:grpSpMkLst>
        </pc:grpChg>
      </pc:sldChg>
      <pc:sldChg chg="modSp delCm">
        <pc:chgData name="Helke Enkerlin" userId="b5e7db6a-e1f4-4c05-b7d3-ffe3573bdd5b" providerId="ADAL" clId="{A4E4887A-6478-481D-82D3-42AB1FD06AAF}" dt="2019-02-14T23:28:42.628" v="62"/>
        <pc:sldMkLst>
          <pc:docMk/>
          <pc:sldMk cId="794701268" sldId="330"/>
        </pc:sldMkLst>
        <pc:spChg chg="mod">
          <ac:chgData name="Helke Enkerlin" userId="b5e7db6a-e1f4-4c05-b7d3-ffe3573bdd5b" providerId="ADAL" clId="{A4E4887A-6478-481D-82D3-42AB1FD06AAF}" dt="2019-02-14T23:28:32.167" v="61" actId="20577"/>
          <ac:spMkLst>
            <pc:docMk/>
            <pc:sldMk cId="794701268" sldId="330"/>
            <ac:spMk id="5" creationId="{442A5D9D-7B11-4960-9E98-DF4A7B5F76AE}"/>
          </ac:spMkLst>
        </pc:spChg>
      </pc:sldChg>
      <pc:sldChg chg="modSp delCm">
        <pc:chgData name="Helke Enkerlin" userId="b5e7db6a-e1f4-4c05-b7d3-ffe3573bdd5b" providerId="ADAL" clId="{A4E4887A-6478-481D-82D3-42AB1FD06AAF}" dt="2019-02-14T23:29:11.447" v="67"/>
        <pc:sldMkLst>
          <pc:docMk/>
          <pc:sldMk cId="254717512" sldId="334"/>
        </pc:sldMkLst>
        <pc:spChg chg="mod">
          <ac:chgData name="Helke Enkerlin" userId="b5e7db6a-e1f4-4c05-b7d3-ffe3573bdd5b" providerId="ADAL" clId="{A4E4887A-6478-481D-82D3-42AB1FD06AAF}" dt="2019-02-14T23:29:03.816" v="66" actId="108"/>
          <ac:spMkLst>
            <pc:docMk/>
            <pc:sldMk cId="254717512" sldId="334"/>
            <ac:spMk id="21" creationId="{B173E9C5-2583-4D2C-B766-EF0760D21530}"/>
          </ac:spMkLst>
        </pc:spChg>
      </pc:sldChg>
      <pc:sldChg chg="modSp">
        <pc:chgData name="Helke Enkerlin" userId="b5e7db6a-e1f4-4c05-b7d3-ffe3573bdd5b" providerId="ADAL" clId="{A4E4887A-6478-481D-82D3-42AB1FD06AAF}" dt="2019-02-14T23:29:34.221" v="81" actId="20577"/>
        <pc:sldMkLst>
          <pc:docMk/>
          <pc:sldMk cId="3429888466" sldId="335"/>
        </pc:sldMkLst>
        <pc:spChg chg="mod">
          <ac:chgData name="Helke Enkerlin" userId="b5e7db6a-e1f4-4c05-b7d3-ffe3573bdd5b" providerId="ADAL" clId="{A4E4887A-6478-481D-82D3-42AB1FD06AAF}" dt="2019-02-14T23:29:17.254" v="70" actId="20577"/>
          <ac:spMkLst>
            <pc:docMk/>
            <pc:sldMk cId="3429888466" sldId="335"/>
            <ac:spMk id="2" creationId="{ACFE4B2C-98C9-4492-A699-BFC16230842B}"/>
          </ac:spMkLst>
        </pc:spChg>
        <pc:spChg chg="mod">
          <ac:chgData name="Helke Enkerlin" userId="b5e7db6a-e1f4-4c05-b7d3-ffe3573bdd5b" providerId="ADAL" clId="{A4E4887A-6478-481D-82D3-42AB1FD06AAF}" dt="2019-02-14T23:29:25.284" v="74" actId="108"/>
          <ac:spMkLst>
            <pc:docMk/>
            <pc:sldMk cId="3429888466" sldId="335"/>
            <ac:spMk id="20" creationId="{38C35344-BBFB-44AF-8E9B-88612A3231EE}"/>
          </ac:spMkLst>
        </pc:spChg>
        <pc:spChg chg="mod">
          <ac:chgData name="Helke Enkerlin" userId="b5e7db6a-e1f4-4c05-b7d3-ffe3573bdd5b" providerId="ADAL" clId="{A4E4887A-6478-481D-82D3-42AB1FD06AAF}" dt="2019-02-14T23:29:32.382" v="78" actId="108"/>
          <ac:spMkLst>
            <pc:docMk/>
            <pc:sldMk cId="3429888466" sldId="335"/>
            <ac:spMk id="38" creationId="{C8B27208-464D-4102-9B07-2EE828AFA94F}"/>
          </ac:spMkLst>
        </pc:spChg>
        <pc:spChg chg="mod">
          <ac:chgData name="Helke Enkerlin" userId="b5e7db6a-e1f4-4c05-b7d3-ffe3573bdd5b" providerId="ADAL" clId="{A4E4887A-6478-481D-82D3-42AB1FD06AAF}" dt="2019-02-14T23:29:34.221" v="81" actId="20577"/>
          <ac:spMkLst>
            <pc:docMk/>
            <pc:sldMk cId="3429888466" sldId="335"/>
            <ac:spMk id="39" creationId="{DC998F4C-2721-44C2-B463-57C2F3D84096}"/>
          </ac:spMkLst>
        </pc:spChg>
      </pc:sldChg>
      <pc:sldChg chg="modSp delCm">
        <pc:chgData name="Helke Enkerlin" userId="b5e7db6a-e1f4-4c05-b7d3-ffe3573bdd5b" providerId="ADAL" clId="{A4E4887A-6478-481D-82D3-42AB1FD06AAF}" dt="2019-02-15T18:12:05.251" v="247"/>
        <pc:sldMkLst>
          <pc:docMk/>
          <pc:sldMk cId="168117009" sldId="340"/>
        </pc:sldMkLst>
        <pc:spChg chg="mod">
          <ac:chgData name="Helke Enkerlin" userId="b5e7db6a-e1f4-4c05-b7d3-ffe3573bdd5b" providerId="ADAL" clId="{A4E4887A-6478-481D-82D3-42AB1FD06AAF}" dt="2019-02-15T18:11:10.752" v="200" actId="12788"/>
          <ac:spMkLst>
            <pc:docMk/>
            <pc:sldMk cId="168117009" sldId="340"/>
            <ac:spMk id="5" creationId="{AEF37505-1ECE-4627-BCFC-7CA915458E45}"/>
          </ac:spMkLst>
        </pc:spChg>
        <pc:spChg chg="mod">
          <ac:chgData name="Helke Enkerlin" userId="b5e7db6a-e1f4-4c05-b7d3-ffe3573bdd5b" providerId="ADAL" clId="{A4E4887A-6478-481D-82D3-42AB1FD06AAF}" dt="2019-02-15T18:10:01.972" v="178" actId="404"/>
          <ac:spMkLst>
            <pc:docMk/>
            <pc:sldMk cId="168117009" sldId="340"/>
            <ac:spMk id="10" creationId="{D09462AA-5B98-47E3-9272-DBC75BAD3AF3}"/>
          </ac:spMkLst>
        </pc:spChg>
        <pc:spChg chg="mod">
          <ac:chgData name="Helke Enkerlin" userId="b5e7db6a-e1f4-4c05-b7d3-ffe3573bdd5b" providerId="ADAL" clId="{A4E4887A-6478-481D-82D3-42AB1FD06AAF}" dt="2019-02-15T18:10:07.834" v="183" actId="403"/>
          <ac:spMkLst>
            <pc:docMk/>
            <pc:sldMk cId="168117009" sldId="340"/>
            <ac:spMk id="11" creationId="{C059B511-473F-4CEB-9814-094CC09DA178}"/>
          </ac:spMkLst>
        </pc:spChg>
        <pc:spChg chg="mod">
          <ac:chgData name="Helke Enkerlin" userId="b5e7db6a-e1f4-4c05-b7d3-ffe3573bdd5b" providerId="ADAL" clId="{A4E4887A-6478-481D-82D3-42AB1FD06AAF}" dt="2019-02-15T18:11:10.752" v="200" actId="12788"/>
          <ac:spMkLst>
            <pc:docMk/>
            <pc:sldMk cId="168117009" sldId="340"/>
            <ac:spMk id="12" creationId="{E91D2C38-0119-4E88-B80D-649E921754DF}"/>
          </ac:spMkLst>
        </pc:spChg>
        <pc:spChg chg="mod">
          <ac:chgData name="Helke Enkerlin" userId="b5e7db6a-e1f4-4c05-b7d3-ffe3573bdd5b" providerId="ADAL" clId="{A4E4887A-6478-481D-82D3-42AB1FD06AAF}" dt="2019-02-15T18:11:34.951" v="216" actId="1076"/>
          <ac:spMkLst>
            <pc:docMk/>
            <pc:sldMk cId="168117009" sldId="340"/>
            <ac:spMk id="13" creationId="{45105708-D919-40C1-81DC-71399D5CB4F4}"/>
          </ac:spMkLst>
        </pc:spChg>
        <pc:spChg chg="mod">
          <ac:chgData name="Helke Enkerlin" userId="b5e7db6a-e1f4-4c05-b7d3-ffe3573bdd5b" providerId="ADAL" clId="{A4E4887A-6478-481D-82D3-42AB1FD06AAF}" dt="2019-02-15T18:12:00.631" v="246" actId="1036"/>
          <ac:spMkLst>
            <pc:docMk/>
            <pc:sldMk cId="168117009" sldId="340"/>
            <ac:spMk id="14" creationId="{B2CAC820-E9FD-43FA-B864-87D865F7640B}"/>
          </ac:spMkLst>
        </pc:spChg>
        <pc:grpChg chg="mod">
          <ac:chgData name="Helke Enkerlin" userId="b5e7db6a-e1f4-4c05-b7d3-ffe3573bdd5b" providerId="ADAL" clId="{A4E4887A-6478-481D-82D3-42AB1FD06AAF}" dt="2019-02-15T18:11:10.752" v="200" actId="12788"/>
          <ac:grpSpMkLst>
            <pc:docMk/>
            <pc:sldMk cId="168117009" sldId="340"/>
            <ac:grpSpMk id="17" creationId="{E403925C-73B0-4561-9676-CC6DF6D2571E}"/>
          </ac:grpSpMkLst>
        </pc:grpChg>
        <pc:grpChg chg="mod">
          <ac:chgData name="Helke Enkerlin" userId="b5e7db6a-e1f4-4c05-b7d3-ffe3573bdd5b" providerId="ADAL" clId="{A4E4887A-6478-481D-82D3-42AB1FD06AAF}" dt="2019-02-15T18:11:54.225" v="234" actId="1076"/>
          <ac:grpSpMkLst>
            <pc:docMk/>
            <pc:sldMk cId="168117009" sldId="340"/>
            <ac:grpSpMk id="19" creationId="{125F2096-4481-466C-BDEA-BAFC0AB5803F}"/>
          </ac:grpSpMkLst>
        </pc:grpChg>
      </pc:sldChg>
      <pc:sldChg chg="add del">
        <pc:chgData name="Helke Enkerlin" userId="b5e7db6a-e1f4-4c05-b7d3-ffe3573bdd5b" providerId="ADAL" clId="{A4E4887A-6478-481D-82D3-42AB1FD06AAF}" dt="2019-02-15T18:12:12.020" v="249" actId="2696"/>
        <pc:sldMkLst>
          <pc:docMk/>
          <pc:sldMk cId="2563514527" sldId="34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FD9DB-687A-49D8-9FA8-3EEB626106D7}" type="datetimeFigureOut">
              <a:rPr lang="es-MX" smtClean="0"/>
              <a:t>24/05/2019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A37878-95A2-4EE5-ABDF-8E15C6B64F5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2802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7A4842-5E7D-4D33-9169-5CDC13443F15}" type="slidenum">
              <a:rPr kumimoji="0" lang="es-MX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MX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5214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615368-0A8C-4399-8D87-81B1DC1346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EE44FF4-ADC2-40C3-BA43-A5E2EEA53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181BD1-AA13-4422-AA55-1D9721786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96FEC-D9F6-499D-808E-E3E0D016108F}" type="datetimeFigureOut">
              <a:rPr lang="es-MX" smtClean="0"/>
              <a:t>24/05/2019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B497D8-6864-4CFE-A4A1-5364993E6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8C4B59-A472-428B-ADE2-E1D1FE4B5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AE5ED-779E-495A-B4CF-2B8C39941878}" type="slidenum">
              <a:rPr lang="es-MX" smtClean="0"/>
              <a:t>‹#›</a:t>
            </a:fld>
            <a:endParaRPr lang="es-MX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950473C-B856-4E02-B9A5-0A0DF80AA8C3}"/>
              </a:ext>
            </a:extLst>
          </p:cNvPr>
          <p:cNvSpPr/>
          <p:nvPr userDrawn="1"/>
        </p:nvSpPr>
        <p:spPr>
          <a:xfrm>
            <a:off x="0" y="465364"/>
            <a:ext cx="10058400" cy="5755822"/>
          </a:xfrm>
          <a:prstGeom prst="rect">
            <a:avLst/>
          </a:prstGeom>
          <a:solidFill>
            <a:srgbClr val="0369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1">
            <a:extLst>
              <a:ext uri="{FF2B5EF4-FFF2-40B4-BE49-F238E27FC236}">
                <a16:creationId xmlns:a16="http://schemas.microsoft.com/office/drawing/2014/main" id="{0675C4FB-45EB-4568-B28A-5041F3A55C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500" y="4296069"/>
            <a:ext cx="818900" cy="192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96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0505C7-FF3C-4A41-BCBC-3FE73045E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A9083F4-ABF1-4D49-89BB-7AE9723FB9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B9D6F1-6AEC-4104-A14A-252350C14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96FEC-D9F6-499D-808E-E3E0D016108F}" type="datetimeFigureOut">
              <a:rPr lang="es-MX" smtClean="0"/>
              <a:t>24/05/2019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FDC155-A506-46E2-B2A4-BAA156448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7CC09B-9116-4CF2-B9E1-6F429F32F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AE5ED-779E-495A-B4CF-2B8C3994187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165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B49B9D1-BB38-45DA-82F9-954A736E9F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9C75B22-EBFD-4E94-9BB2-DBC5B03C90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988677-FA33-444E-9F8B-CFA0A524A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96FEC-D9F6-499D-808E-E3E0D016108F}" type="datetimeFigureOut">
              <a:rPr lang="es-MX" smtClean="0"/>
              <a:t>24/05/2019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4F9B3C-0A41-409C-8CB5-B2B5AFAD6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FBFE96-ADCA-4C69-8B6B-A7C1EFA9A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AE5ED-779E-495A-B4CF-2B8C3994187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8098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96FEC-D9F6-499D-808E-E3E0D016108F}" type="datetimeFigureOut">
              <a:rPr lang="es-MX" smtClean="0"/>
              <a:t>24/05/2019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AE5ED-779E-495A-B4CF-2B8C39941878}" type="slidenum">
              <a:rPr lang="es-MX" smtClean="0"/>
              <a:t>‹#›</a:t>
            </a:fld>
            <a:endParaRPr lang="es-MX"/>
          </a:p>
        </p:txBody>
      </p:sp>
      <p:sp>
        <p:nvSpPr>
          <p:cNvPr id="7" name="Freeform 16"/>
          <p:cNvSpPr>
            <a:spLocks/>
          </p:cNvSpPr>
          <p:nvPr userDrawn="1"/>
        </p:nvSpPr>
        <p:spPr bwMode="auto">
          <a:xfrm>
            <a:off x="4308041" y="4881323"/>
            <a:ext cx="324805" cy="255363"/>
          </a:xfrm>
          <a:custGeom>
            <a:avLst/>
            <a:gdLst>
              <a:gd name="T0" fmla="*/ 368 w 368"/>
              <a:gd name="T1" fmla="*/ 36 h 299"/>
              <a:gd name="T2" fmla="*/ 324 w 368"/>
              <a:gd name="T3" fmla="*/ 48 h 299"/>
              <a:gd name="T4" fmla="*/ 358 w 368"/>
              <a:gd name="T5" fmla="*/ 6 h 299"/>
              <a:gd name="T6" fmla="*/ 310 w 368"/>
              <a:gd name="T7" fmla="*/ 24 h 299"/>
              <a:gd name="T8" fmla="*/ 255 w 368"/>
              <a:gd name="T9" fmla="*/ 0 h 299"/>
              <a:gd name="T10" fmla="*/ 179 w 368"/>
              <a:gd name="T11" fmla="*/ 76 h 299"/>
              <a:gd name="T12" fmla="*/ 181 w 368"/>
              <a:gd name="T13" fmla="*/ 93 h 299"/>
              <a:gd name="T14" fmla="*/ 25 w 368"/>
              <a:gd name="T15" fmla="*/ 14 h 299"/>
              <a:gd name="T16" fmla="*/ 15 w 368"/>
              <a:gd name="T17" fmla="*/ 52 h 299"/>
              <a:gd name="T18" fmla="*/ 49 w 368"/>
              <a:gd name="T19" fmla="*/ 115 h 299"/>
              <a:gd name="T20" fmla="*/ 15 w 368"/>
              <a:gd name="T21" fmla="*/ 106 h 299"/>
              <a:gd name="T22" fmla="*/ 14 w 368"/>
              <a:gd name="T23" fmla="*/ 106 h 299"/>
              <a:gd name="T24" fmla="*/ 75 w 368"/>
              <a:gd name="T25" fmla="*/ 181 h 299"/>
              <a:gd name="T26" fmla="*/ 55 w 368"/>
              <a:gd name="T27" fmla="*/ 183 h 299"/>
              <a:gd name="T28" fmla="*/ 41 w 368"/>
              <a:gd name="T29" fmla="*/ 182 h 299"/>
              <a:gd name="T30" fmla="*/ 111 w 368"/>
              <a:gd name="T31" fmla="*/ 234 h 299"/>
              <a:gd name="T32" fmla="*/ 18 w 368"/>
              <a:gd name="T33" fmla="*/ 267 h 299"/>
              <a:gd name="T34" fmla="*/ 0 w 368"/>
              <a:gd name="T35" fmla="*/ 265 h 299"/>
              <a:gd name="T36" fmla="*/ 115 w 368"/>
              <a:gd name="T37" fmla="*/ 299 h 299"/>
              <a:gd name="T38" fmla="*/ 330 w 368"/>
              <a:gd name="T39" fmla="*/ 85 h 299"/>
              <a:gd name="T40" fmla="*/ 330 w 368"/>
              <a:gd name="T41" fmla="*/ 75 h 299"/>
              <a:gd name="T42" fmla="*/ 368 w 368"/>
              <a:gd name="T43" fmla="*/ 36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8" h="299">
                <a:moveTo>
                  <a:pt x="368" y="36"/>
                </a:moveTo>
                <a:cubicBezTo>
                  <a:pt x="354" y="42"/>
                  <a:pt x="340" y="46"/>
                  <a:pt x="324" y="48"/>
                </a:cubicBezTo>
                <a:cubicBezTo>
                  <a:pt x="340" y="38"/>
                  <a:pt x="352" y="24"/>
                  <a:pt x="358" y="6"/>
                </a:cubicBezTo>
                <a:cubicBezTo>
                  <a:pt x="343" y="15"/>
                  <a:pt x="327" y="21"/>
                  <a:pt x="310" y="24"/>
                </a:cubicBezTo>
                <a:cubicBezTo>
                  <a:pt x="296" y="10"/>
                  <a:pt x="276" y="0"/>
                  <a:pt x="255" y="0"/>
                </a:cubicBezTo>
                <a:cubicBezTo>
                  <a:pt x="213" y="0"/>
                  <a:pt x="179" y="34"/>
                  <a:pt x="179" y="76"/>
                </a:cubicBezTo>
                <a:cubicBezTo>
                  <a:pt x="179" y="82"/>
                  <a:pt x="180" y="88"/>
                  <a:pt x="181" y="93"/>
                </a:cubicBezTo>
                <a:cubicBezTo>
                  <a:pt x="118" y="90"/>
                  <a:pt x="63" y="60"/>
                  <a:pt x="25" y="14"/>
                </a:cubicBezTo>
                <a:cubicBezTo>
                  <a:pt x="19" y="25"/>
                  <a:pt x="15" y="38"/>
                  <a:pt x="15" y="52"/>
                </a:cubicBezTo>
                <a:cubicBezTo>
                  <a:pt x="15" y="78"/>
                  <a:pt x="28" y="101"/>
                  <a:pt x="49" y="115"/>
                </a:cubicBezTo>
                <a:cubicBezTo>
                  <a:pt x="36" y="115"/>
                  <a:pt x="25" y="111"/>
                  <a:pt x="15" y="106"/>
                </a:cubicBezTo>
                <a:cubicBezTo>
                  <a:pt x="14" y="106"/>
                  <a:pt x="14" y="106"/>
                  <a:pt x="14" y="106"/>
                </a:cubicBezTo>
                <a:cubicBezTo>
                  <a:pt x="14" y="143"/>
                  <a:pt x="41" y="174"/>
                  <a:pt x="75" y="181"/>
                </a:cubicBezTo>
                <a:cubicBezTo>
                  <a:pt x="69" y="182"/>
                  <a:pt x="62" y="183"/>
                  <a:pt x="55" y="183"/>
                </a:cubicBezTo>
                <a:cubicBezTo>
                  <a:pt x="50" y="183"/>
                  <a:pt x="46" y="183"/>
                  <a:pt x="41" y="182"/>
                </a:cubicBezTo>
                <a:cubicBezTo>
                  <a:pt x="51" y="212"/>
                  <a:pt x="78" y="234"/>
                  <a:pt x="111" y="234"/>
                </a:cubicBezTo>
                <a:cubicBezTo>
                  <a:pt x="86" y="254"/>
                  <a:pt x="53" y="267"/>
                  <a:pt x="18" y="267"/>
                </a:cubicBezTo>
                <a:cubicBezTo>
                  <a:pt x="12" y="267"/>
                  <a:pt x="6" y="266"/>
                  <a:pt x="0" y="265"/>
                </a:cubicBezTo>
                <a:cubicBezTo>
                  <a:pt x="33" y="287"/>
                  <a:pt x="73" y="299"/>
                  <a:pt x="115" y="299"/>
                </a:cubicBezTo>
                <a:cubicBezTo>
                  <a:pt x="254" y="299"/>
                  <a:pt x="330" y="184"/>
                  <a:pt x="330" y="85"/>
                </a:cubicBezTo>
                <a:cubicBezTo>
                  <a:pt x="330" y="81"/>
                  <a:pt x="330" y="78"/>
                  <a:pt x="330" y="75"/>
                </a:cubicBezTo>
                <a:cubicBezTo>
                  <a:pt x="345" y="64"/>
                  <a:pt x="358" y="51"/>
                  <a:pt x="368" y="3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Freeform 22"/>
          <p:cNvSpPr>
            <a:spLocks/>
          </p:cNvSpPr>
          <p:nvPr userDrawn="1"/>
        </p:nvSpPr>
        <p:spPr bwMode="auto">
          <a:xfrm>
            <a:off x="6564426" y="4859856"/>
            <a:ext cx="157550" cy="325481"/>
          </a:xfrm>
          <a:custGeom>
            <a:avLst/>
            <a:gdLst>
              <a:gd name="T0" fmla="*/ 200 w 200"/>
              <a:gd name="T1" fmla="*/ 62 h 360"/>
              <a:gd name="T2" fmla="*/ 143 w 200"/>
              <a:gd name="T3" fmla="*/ 62 h 360"/>
              <a:gd name="T4" fmla="*/ 128 w 200"/>
              <a:gd name="T5" fmla="*/ 83 h 360"/>
              <a:gd name="T6" fmla="*/ 128 w 200"/>
              <a:gd name="T7" fmla="*/ 125 h 360"/>
              <a:gd name="T8" fmla="*/ 200 w 200"/>
              <a:gd name="T9" fmla="*/ 125 h 360"/>
              <a:gd name="T10" fmla="*/ 200 w 200"/>
              <a:gd name="T11" fmla="*/ 183 h 360"/>
              <a:gd name="T12" fmla="*/ 128 w 200"/>
              <a:gd name="T13" fmla="*/ 183 h 360"/>
              <a:gd name="T14" fmla="*/ 128 w 200"/>
              <a:gd name="T15" fmla="*/ 360 h 360"/>
              <a:gd name="T16" fmla="*/ 61 w 200"/>
              <a:gd name="T17" fmla="*/ 360 h 360"/>
              <a:gd name="T18" fmla="*/ 61 w 200"/>
              <a:gd name="T19" fmla="*/ 183 h 360"/>
              <a:gd name="T20" fmla="*/ 0 w 200"/>
              <a:gd name="T21" fmla="*/ 183 h 360"/>
              <a:gd name="T22" fmla="*/ 0 w 200"/>
              <a:gd name="T23" fmla="*/ 125 h 360"/>
              <a:gd name="T24" fmla="*/ 61 w 200"/>
              <a:gd name="T25" fmla="*/ 125 h 360"/>
              <a:gd name="T26" fmla="*/ 61 w 200"/>
              <a:gd name="T27" fmla="*/ 90 h 360"/>
              <a:gd name="T28" fmla="*/ 143 w 200"/>
              <a:gd name="T29" fmla="*/ 0 h 360"/>
              <a:gd name="T30" fmla="*/ 200 w 200"/>
              <a:gd name="T31" fmla="*/ 0 h 360"/>
              <a:gd name="T32" fmla="*/ 200 w 200"/>
              <a:gd name="T33" fmla="*/ 62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00" h="360">
                <a:moveTo>
                  <a:pt x="200" y="62"/>
                </a:moveTo>
                <a:cubicBezTo>
                  <a:pt x="143" y="62"/>
                  <a:pt x="143" y="62"/>
                  <a:pt x="143" y="62"/>
                </a:cubicBezTo>
                <a:cubicBezTo>
                  <a:pt x="136" y="62"/>
                  <a:pt x="128" y="71"/>
                  <a:pt x="128" y="83"/>
                </a:cubicBezTo>
                <a:cubicBezTo>
                  <a:pt x="128" y="125"/>
                  <a:pt x="128" y="125"/>
                  <a:pt x="128" y="125"/>
                </a:cubicBezTo>
                <a:cubicBezTo>
                  <a:pt x="200" y="125"/>
                  <a:pt x="200" y="125"/>
                  <a:pt x="200" y="125"/>
                </a:cubicBezTo>
                <a:cubicBezTo>
                  <a:pt x="200" y="183"/>
                  <a:pt x="200" y="183"/>
                  <a:pt x="200" y="183"/>
                </a:cubicBezTo>
                <a:cubicBezTo>
                  <a:pt x="128" y="183"/>
                  <a:pt x="128" y="183"/>
                  <a:pt x="128" y="183"/>
                </a:cubicBezTo>
                <a:cubicBezTo>
                  <a:pt x="128" y="360"/>
                  <a:pt x="128" y="360"/>
                  <a:pt x="128" y="360"/>
                </a:cubicBezTo>
                <a:cubicBezTo>
                  <a:pt x="61" y="360"/>
                  <a:pt x="61" y="360"/>
                  <a:pt x="61" y="360"/>
                </a:cubicBezTo>
                <a:cubicBezTo>
                  <a:pt x="61" y="183"/>
                  <a:pt x="61" y="183"/>
                  <a:pt x="61" y="183"/>
                </a:cubicBezTo>
                <a:cubicBezTo>
                  <a:pt x="0" y="183"/>
                  <a:pt x="0" y="183"/>
                  <a:pt x="0" y="183"/>
                </a:cubicBezTo>
                <a:cubicBezTo>
                  <a:pt x="0" y="125"/>
                  <a:pt x="0" y="125"/>
                  <a:pt x="0" y="125"/>
                </a:cubicBezTo>
                <a:cubicBezTo>
                  <a:pt x="61" y="125"/>
                  <a:pt x="61" y="125"/>
                  <a:pt x="61" y="125"/>
                </a:cubicBezTo>
                <a:cubicBezTo>
                  <a:pt x="61" y="90"/>
                  <a:pt x="61" y="90"/>
                  <a:pt x="61" y="90"/>
                </a:cubicBezTo>
                <a:cubicBezTo>
                  <a:pt x="61" y="40"/>
                  <a:pt x="95" y="0"/>
                  <a:pt x="143" y="0"/>
                </a:cubicBezTo>
                <a:cubicBezTo>
                  <a:pt x="200" y="0"/>
                  <a:pt x="200" y="0"/>
                  <a:pt x="200" y="0"/>
                </a:cubicBezTo>
                <a:lnTo>
                  <a:pt x="200" y="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 userDrawn="1"/>
        </p:nvSpPr>
        <p:spPr bwMode="auto">
          <a:xfrm>
            <a:off x="4659390" y="4881323"/>
            <a:ext cx="1612099" cy="324162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1600" dirty="0">
                <a:solidFill>
                  <a:schemeClr val="accent1"/>
                </a:solidFill>
              </a:rPr>
              <a:t>@</a:t>
            </a:r>
            <a:r>
              <a:rPr lang="es-MX" sz="1600" dirty="0" err="1">
                <a:solidFill>
                  <a:schemeClr val="accent1"/>
                </a:solidFill>
              </a:rPr>
              <a:t>PNUD_Mexico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 userDrawn="1"/>
        </p:nvSpPr>
        <p:spPr bwMode="auto">
          <a:xfrm>
            <a:off x="6763045" y="4872791"/>
            <a:ext cx="1391743" cy="332694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s-MX" sz="1600" dirty="0">
                <a:solidFill>
                  <a:schemeClr val="accent1"/>
                </a:solidFill>
              </a:rPr>
              <a:t>PNUDMexico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11" name="TextBox 30"/>
          <p:cNvSpPr txBox="1"/>
          <p:nvPr userDrawn="1"/>
        </p:nvSpPr>
        <p:spPr>
          <a:xfrm>
            <a:off x="5155971" y="3532692"/>
            <a:ext cx="40917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1600" dirty="0"/>
              <a:t>Todo sobre nosotros en:</a:t>
            </a:r>
            <a:endParaRPr lang="id-ID" sz="1600" dirty="0"/>
          </a:p>
          <a:p>
            <a:pPr>
              <a:defRPr/>
            </a:pPr>
            <a:r>
              <a:rPr lang="es-PE" sz="1600" u="sng" dirty="0">
                <a:solidFill>
                  <a:schemeClr val="accent5"/>
                </a:solidFill>
                <a:latin typeface="Agency FB" panose="020B0503020202020204" pitchFamily="34" charset="0"/>
              </a:rPr>
              <a:t>www.mx.undp.org</a:t>
            </a:r>
            <a:endParaRPr lang="id-ID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5599" y="2969560"/>
            <a:ext cx="547776" cy="128663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016" y="1888467"/>
            <a:ext cx="1993079" cy="64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46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66702" y="1257299"/>
            <a:ext cx="10515600" cy="103051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0" baseline="0"/>
            </a:lvl1pPr>
          </a:lstStyle>
          <a:p>
            <a:r>
              <a:rPr lang="es-ES" dirty="0"/>
              <a:t>Para agregar, seguir los siguientes pasos para cada uno de los colores:</a:t>
            </a:r>
            <a:br>
              <a:rPr lang="es-ES" dirty="0"/>
            </a:br>
            <a:r>
              <a:rPr lang="es-ES" dirty="0"/>
              <a:t>- Seleccionar el recuadro de color</a:t>
            </a:r>
            <a:br>
              <a:rPr lang="es-ES" dirty="0"/>
            </a:br>
            <a:r>
              <a:rPr lang="es-ES" dirty="0"/>
              <a:t>- </a:t>
            </a:r>
            <a:r>
              <a:rPr lang="es-ES" dirty="0" err="1"/>
              <a:t>Click</a:t>
            </a:r>
            <a:r>
              <a:rPr lang="es-ES" dirty="0"/>
              <a:t> en la opción más colores</a:t>
            </a:r>
            <a:br>
              <a:rPr lang="es-ES" dirty="0"/>
            </a:br>
            <a:r>
              <a:rPr lang="es-ES" dirty="0"/>
              <a:t>- </a:t>
            </a:r>
            <a:r>
              <a:rPr lang="es-ES" dirty="0" err="1"/>
              <a:t>Click</a:t>
            </a:r>
            <a:r>
              <a:rPr lang="es-ES" dirty="0"/>
              <a:t> en personalizado</a:t>
            </a:r>
            <a:br>
              <a:rPr lang="es-ES" dirty="0"/>
            </a:br>
            <a:r>
              <a:rPr lang="es-ES" dirty="0"/>
              <a:t>- Agregar los siguientes códigos por orden.  </a:t>
            </a:r>
            <a:endParaRPr lang="es-MX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96FEC-D9F6-499D-808E-E3E0D016108F}" type="datetimeFigureOut">
              <a:rPr lang="es-MX" smtClean="0"/>
              <a:t>24/05/2019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AE5ED-779E-495A-B4CF-2B8C39941878}" type="slidenum">
              <a:rPr lang="es-MX" smtClean="0"/>
              <a:t>‹#›</a:t>
            </a:fld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93249" y="3297012"/>
            <a:ext cx="3437169" cy="1839687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 userDrawn="1"/>
        </p:nvSpPr>
        <p:spPr>
          <a:xfrm>
            <a:off x="266702" y="245743"/>
            <a:ext cx="11005458" cy="946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150">
                <a:solidFill>
                  <a:srgbClr val="0369B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Colores del proyecto</a:t>
            </a:r>
            <a:endParaRPr lang="es-MX" dirty="0"/>
          </a:p>
        </p:txBody>
      </p:sp>
      <p:sp>
        <p:nvSpPr>
          <p:cNvPr id="10" name="Título 1"/>
          <p:cNvSpPr txBox="1">
            <a:spLocks/>
          </p:cNvSpPr>
          <p:nvPr userDrawn="1"/>
        </p:nvSpPr>
        <p:spPr>
          <a:xfrm>
            <a:off x="2484666" y="2498271"/>
            <a:ext cx="790549" cy="569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100" dirty="0"/>
              <a:t>Rojo: 23</a:t>
            </a:r>
          </a:p>
          <a:p>
            <a:r>
              <a:rPr lang="es-ES" sz="1100" dirty="0"/>
              <a:t>Verde: 80</a:t>
            </a:r>
          </a:p>
          <a:p>
            <a:r>
              <a:rPr lang="es-ES" sz="1100" dirty="0"/>
              <a:t>Azul:</a:t>
            </a:r>
            <a:r>
              <a:rPr lang="es-ES" sz="1100" baseline="0" dirty="0"/>
              <a:t> </a:t>
            </a:r>
            <a:r>
              <a:rPr lang="es-ES" sz="1100" dirty="0"/>
              <a:t>123</a:t>
            </a:r>
            <a:endParaRPr lang="es-MX" sz="1100" dirty="0"/>
          </a:p>
        </p:txBody>
      </p:sp>
      <p:sp>
        <p:nvSpPr>
          <p:cNvPr id="11" name="Título 1"/>
          <p:cNvSpPr txBox="1">
            <a:spLocks/>
          </p:cNvSpPr>
          <p:nvPr userDrawn="1"/>
        </p:nvSpPr>
        <p:spPr>
          <a:xfrm>
            <a:off x="2484666" y="3078605"/>
            <a:ext cx="1025977" cy="569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100" dirty="0"/>
              <a:t>Rojo: 242</a:t>
            </a:r>
          </a:p>
          <a:p>
            <a:r>
              <a:rPr lang="es-ES" sz="1100" dirty="0"/>
              <a:t>Verde: 122</a:t>
            </a:r>
          </a:p>
          <a:p>
            <a:r>
              <a:rPr lang="es-ES" sz="1100" dirty="0"/>
              <a:t>Azul: 128</a:t>
            </a:r>
            <a:endParaRPr lang="es-MX" sz="1100" dirty="0"/>
          </a:p>
        </p:txBody>
      </p:sp>
      <p:sp>
        <p:nvSpPr>
          <p:cNvPr id="12" name="Título 1"/>
          <p:cNvSpPr txBox="1">
            <a:spLocks/>
          </p:cNvSpPr>
          <p:nvPr userDrawn="1"/>
        </p:nvSpPr>
        <p:spPr>
          <a:xfrm>
            <a:off x="2484666" y="3667252"/>
            <a:ext cx="952498" cy="569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100" dirty="0"/>
              <a:t>Rojo: 252</a:t>
            </a:r>
          </a:p>
          <a:p>
            <a:r>
              <a:rPr lang="es-ES" sz="1100" dirty="0"/>
              <a:t>Verde: 191</a:t>
            </a:r>
          </a:p>
          <a:p>
            <a:r>
              <a:rPr lang="es-ES" sz="1100" dirty="0"/>
              <a:t>Azul: 18</a:t>
            </a:r>
            <a:endParaRPr lang="es-MX" sz="1100" dirty="0"/>
          </a:p>
        </p:txBody>
      </p:sp>
      <p:sp>
        <p:nvSpPr>
          <p:cNvPr id="13" name="Título 1"/>
          <p:cNvSpPr txBox="1">
            <a:spLocks/>
          </p:cNvSpPr>
          <p:nvPr userDrawn="1"/>
        </p:nvSpPr>
        <p:spPr>
          <a:xfrm>
            <a:off x="2484666" y="4235524"/>
            <a:ext cx="952498" cy="569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100" dirty="0"/>
              <a:t>Rojo: 74</a:t>
            </a:r>
          </a:p>
          <a:p>
            <a:r>
              <a:rPr lang="es-ES" sz="1100" dirty="0"/>
              <a:t>Verde: 193</a:t>
            </a:r>
          </a:p>
          <a:p>
            <a:r>
              <a:rPr lang="es-ES" sz="1100" dirty="0"/>
              <a:t>Azul: 196</a:t>
            </a:r>
            <a:endParaRPr lang="es-MX" sz="1100" dirty="0"/>
          </a:p>
        </p:txBody>
      </p:sp>
      <p:sp>
        <p:nvSpPr>
          <p:cNvPr id="14" name="Título 1"/>
          <p:cNvSpPr txBox="1">
            <a:spLocks/>
          </p:cNvSpPr>
          <p:nvPr userDrawn="1"/>
        </p:nvSpPr>
        <p:spPr>
          <a:xfrm>
            <a:off x="2484666" y="4820501"/>
            <a:ext cx="1368877" cy="569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100" dirty="0"/>
              <a:t>Rojo: 195</a:t>
            </a:r>
          </a:p>
          <a:p>
            <a:r>
              <a:rPr lang="es-ES" sz="1100" dirty="0"/>
              <a:t>Verde: 162</a:t>
            </a:r>
          </a:p>
          <a:p>
            <a:r>
              <a:rPr lang="es-ES" sz="1100" dirty="0"/>
              <a:t>Azul: 204</a:t>
            </a:r>
            <a:endParaRPr lang="es-MX" sz="1100" dirty="0"/>
          </a:p>
        </p:txBody>
      </p:sp>
      <p:sp>
        <p:nvSpPr>
          <p:cNvPr id="15" name="Título 1"/>
          <p:cNvSpPr txBox="1">
            <a:spLocks/>
          </p:cNvSpPr>
          <p:nvPr userDrawn="1"/>
        </p:nvSpPr>
        <p:spPr>
          <a:xfrm>
            <a:off x="2484666" y="5389626"/>
            <a:ext cx="1368877" cy="569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100" dirty="0"/>
              <a:t>Rojo: 165</a:t>
            </a:r>
          </a:p>
          <a:p>
            <a:r>
              <a:rPr lang="es-ES" sz="1100" dirty="0"/>
              <a:t>Verde: 165</a:t>
            </a:r>
          </a:p>
          <a:p>
            <a:r>
              <a:rPr lang="es-ES" sz="1100" dirty="0"/>
              <a:t>Azul: 164</a:t>
            </a:r>
            <a:endParaRPr lang="es-MX" sz="1100" dirty="0"/>
          </a:p>
        </p:txBody>
      </p:sp>
    </p:spTree>
    <p:extLst>
      <p:ext uri="{BB962C8B-B14F-4D97-AF65-F5344CB8AC3E}">
        <p14:creationId xmlns:p14="http://schemas.microsoft.com/office/powerpoint/2010/main" val="317885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6702" y="245743"/>
            <a:ext cx="11005458" cy="946244"/>
          </a:xfrm>
        </p:spPr>
        <p:txBody>
          <a:bodyPr/>
          <a:lstStyle>
            <a:lvl1pPr>
              <a:defRPr b="1" spc="-150">
                <a:solidFill>
                  <a:srgbClr val="0369B3"/>
                </a:solidFill>
                <a:latin typeface="+mj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266702" y="1588859"/>
            <a:ext cx="11087098" cy="352880"/>
          </a:xfrm>
        </p:spPr>
        <p:txBody>
          <a:bodyPr/>
          <a:lstStyle>
            <a:lvl1pPr marL="0" indent="0">
              <a:buNone/>
              <a:defRPr sz="1600" b="1" spc="3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 spc="300"/>
            </a:lvl2pPr>
          </a:lstStyle>
          <a:p>
            <a:pPr lvl="0"/>
            <a:r>
              <a:rPr lang="es-ES" dirty="0"/>
              <a:t>Haga clic para modificar el título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96FEC-D9F6-499D-808E-E3E0D016108F}" type="datetimeFigureOut">
              <a:rPr lang="es-MX" smtClean="0"/>
              <a:t>24/05/2019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AE5ED-779E-495A-B4CF-2B8C39941878}" type="slidenum">
              <a:rPr lang="es-MX" smtClean="0"/>
              <a:t>‹#›</a:t>
            </a:fld>
            <a:endParaRPr lang="es-MX"/>
          </a:p>
        </p:txBody>
      </p:sp>
      <p:pic>
        <p:nvPicPr>
          <p:cNvPr id="9" name="Imagen 1">
            <a:extLst>
              <a:ext uri="{FF2B5EF4-FFF2-40B4-BE49-F238E27FC236}">
                <a16:creationId xmlns:a16="http://schemas.microsoft.com/office/drawing/2014/main" id="{6A12E89F-0F20-4193-9C97-524F2B41AD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4245" y="254749"/>
            <a:ext cx="463585" cy="1088884"/>
          </a:xfrm>
          <a:prstGeom prst="rect">
            <a:avLst/>
          </a:prstGeom>
        </p:spPr>
      </p:pic>
      <p:sp>
        <p:nvSpPr>
          <p:cNvPr id="12" name="Marcador de contenido 2"/>
          <p:cNvSpPr>
            <a:spLocks noGrp="1"/>
          </p:cNvSpPr>
          <p:nvPr>
            <p:ph idx="13" hasCustomPrompt="1"/>
          </p:nvPr>
        </p:nvSpPr>
        <p:spPr>
          <a:xfrm>
            <a:off x="266702" y="2212521"/>
            <a:ext cx="11087098" cy="3910693"/>
          </a:xfrm>
        </p:spPr>
        <p:txBody>
          <a:bodyPr/>
          <a:lstStyle>
            <a:lvl1pPr marL="0" indent="0">
              <a:buNone/>
              <a:defRPr lang="es-ES" sz="12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200">
                <a:latin typeface="+mj-lt"/>
              </a:defRPr>
            </a:lvl2pPr>
          </a:lstStyle>
          <a:p>
            <a:pPr lvl="0"/>
            <a:r>
              <a:rPr lang="es-ES" dirty="0"/>
              <a:t>Haga clic para modificar el texto</a:t>
            </a:r>
          </a:p>
        </p:txBody>
      </p:sp>
    </p:spTree>
    <p:extLst>
      <p:ext uri="{BB962C8B-B14F-4D97-AF65-F5344CB8AC3E}">
        <p14:creationId xmlns:p14="http://schemas.microsoft.com/office/powerpoint/2010/main" val="89587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96FEC-D9F6-499D-808E-E3E0D016108F}" type="datetimeFigureOut">
              <a:rPr lang="es-MX" smtClean="0"/>
              <a:t>24/05/2019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AE5ED-779E-495A-B4CF-2B8C39941878}" type="slidenum">
              <a:rPr lang="es-MX" smtClean="0"/>
              <a:t>‹#›</a:t>
            </a:fld>
            <a:endParaRPr lang="es-MX"/>
          </a:p>
        </p:txBody>
      </p:sp>
      <p:sp>
        <p:nvSpPr>
          <p:cNvPr id="7" name="Freeform 16"/>
          <p:cNvSpPr>
            <a:spLocks/>
          </p:cNvSpPr>
          <p:nvPr userDrawn="1"/>
        </p:nvSpPr>
        <p:spPr bwMode="auto">
          <a:xfrm>
            <a:off x="4308041" y="4881323"/>
            <a:ext cx="324805" cy="255363"/>
          </a:xfrm>
          <a:custGeom>
            <a:avLst/>
            <a:gdLst>
              <a:gd name="T0" fmla="*/ 368 w 368"/>
              <a:gd name="T1" fmla="*/ 36 h 299"/>
              <a:gd name="T2" fmla="*/ 324 w 368"/>
              <a:gd name="T3" fmla="*/ 48 h 299"/>
              <a:gd name="T4" fmla="*/ 358 w 368"/>
              <a:gd name="T5" fmla="*/ 6 h 299"/>
              <a:gd name="T6" fmla="*/ 310 w 368"/>
              <a:gd name="T7" fmla="*/ 24 h 299"/>
              <a:gd name="T8" fmla="*/ 255 w 368"/>
              <a:gd name="T9" fmla="*/ 0 h 299"/>
              <a:gd name="T10" fmla="*/ 179 w 368"/>
              <a:gd name="T11" fmla="*/ 76 h 299"/>
              <a:gd name="T12" fmla="*/ 181 w 368"/>
              <a:gd name="T13" fmla="*/ 93 h 299"/>
              <a:gd name="T14" fmla="*/ 25 w 368"/>
              <a:gd name="T15" fmla="*/ 14 h 299"/>
              <a:gd name="T16" fmla="*/ 15 w 368"/>
              <a:gd name="T17" fmla="*/ 52 h 299"/>
              <a:gd name="T18" fmla="*/ 49 w 368"/>
              <a:gd name="T19" fmla="*/ 115 h 299"/>
              <a:gd name="T20" fmla="*/ 15 w 368"/>
              <a:gd name="T21" fmla="*/ 106 h 299"/>
              <a:gd name="T22" fmla="*/ 14 w 368"/>
              <a:gd name="T23" fmla="*/ 106 h 299"/>
              <a:gd name="T24" fmla="*/ 75 w 368"/>
              <a:gd name="T25" fmla="*/ 181 h 299"/>
              <a:gd name="T26" fmla="*/ 55 w 368"/>
              <a:gd name="T27" fmla="*/ 183 h 299"/>
              <a:gd name="T28" fmla="*/ 41 w 368"/>
              <a:gd name="T29" fmla="*/ 182 h 299"/>
              <a:gd name="T30" fmla="*/ 111 w 368"/>
              <a:gd name="T31" fmla="*/ 234 h 299"/>
              <a:gd name="T32" fmla="*/ 18 w 368"/>
              <a:gd name="T33" fmla="*/ 267 h 299"/>
              <a:gd name="T34" fmla="*/ 0 w 368"/>
              <a:gd name="T35" fmla="*/ 265 h 299"/>
              <a:gd name="T36" fmla="*/ 115 w 368"/>
              <a:gd name="T37" fmla="*/ 299 h 299"/>
              <a:gd name="T38" fmla="*/ 330 w 368"/>
              <a:gd name="T39" fmla="*/ 85 h 299"/>
              <a:gd name="T40" fmla="*/ 330 w 368"/>
              <a:gd name="T41" fmla="*/ 75 h 299"/>
              <a:gd name="T42" fmla="*/ 368 w 368"/>
              <a:gd name="T43" fmla="*/ 36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8" h="299">
                <a:moveTo>
                  <a:pt x="368" y="36"/>
                </a:moveTo>
                <a:cubicBezTo>
                  <a:pt x="354" y="42"/>
                  <a:pt x="340" y="46"/>
                  <a:pt x="324" y="48"/>
                </a:cubicBezTo>
                <a:cubicBezTo>
                  <a:pt x="340" y="38"/>
                  <a:pt x="352" y="24"/>
                  <a:pt x="358" y="6"/>
                </a:cubicBezTo>
                <a:cubicBezTo>
                  <a:pt x="343" y="15"/>
                  <a:pt x="327" y="21"/>
                  <a:pt x="310" y="24"/>
                </a:cubicBezTo>
                <a:cubicBezTo>
                  <a:pt x="296" y="10"/>
                  <a:pt x="276" y="0"/>
                  <a:pt x="255" y="0"/>
                </a:cubicBezTo>
                <a:cubicBezTo>
                  <a:pt x="213" y="0"/>
                  <a:pt x="179" y="34"/>
                  <a:pt x="179" y="76"/>
                </a:cubicBezTo>
                <a:cubicBezTo>
                  <a:pt x="179" y="82"/>
                  <a:pt x="180" y="88"/>
                  <a:pt x="181" y="93"/>
                </a:cubicBezTo>
                <a:cubicBezTo>
                  <a:pt x="118" y="90"/>
                  <a:pt x="63" y="60"/>
                  <a:pt x="25" y="14"/>
                </a:cubicBezTo>
                <a:cubicBezTo>
                  <a:pt x="19" y="25"/>
                  <a:pt x="15" y="38"/>
                  <a:pt x="15" y="52"/>
                </a:cubicBezTo>
                <a:cubicBezTo>
                  <a:pt x="15" y="78"/>
                  <a:pt x="28" y="101"/>
                  <a:pt x="49" y="115"/>
                </a:cubicBezTo>
                <a:cubicBezTo>
                  <a:pt x="36" y="115"/>
                  <a:pt x="25" y="111"/>
                  <a:pt x="15" y="106"/>
                </a:cubicBezTo>
                <a:cubicBezTo>
                  <a:pt x="14" y="106"/>
                  <a:pt x="14" y="106"/>
                  <a:pt x="14" y="106"/>
                </a:cubicBezTo>
                <a:cubicBezTo>
                  <a:pt x="14" y="143"/>
                  <a:pt x="41" y="174"/>
                  <a:pt x="75" y="181"/>
                </a:cubicBezTo>
                <a:cubicBezTo>
                  <a:pt x="69" y="182"/>
                  <a:pt x="62" y="183"/>
                  <a:pt x="55" y="183"/>
                </a:cubicBezTo>
                <a:cubicBezTo>
                  <a:pt x="50" y="183"/>
                  <a:pt x="46" y="183"/>
                  <a:pt x="41" y="182"/>
                </a:cubicBezTo>
                <a:cubicBezTo>
                  <a:pt x="51" y="212"/>
                  <a:pt x="78" y="234"/>
                  <a:pt x="111" y="234"/>
                </a:cubicBezTo>
                <a:cubicBezTo>
                  <a:pt x="86" y="254"/>
                  <a:pt x="53" y="267"/>
                  <a:pt x="18" y="267"/>
                </a:cubicBezTo>
                <a:cubicBezTo>
                  <a:pt x="12" y="267"/>
                  <a:pt x="6" y="266"/>
                  <a:pt x="0" y="265"/>
                </a:cubicBezTo>
                <a:cubicBezTo>
                  <a:pt x="33" y="287"/>
                  <a:pt x="73" y="299"/>
                  <a:pt x="115" y="299"/>
                </a:cubicBezTo>
                <a:cubicBezTo>
                  <a:pt x="254" y="299"/>
                  <a:pt x="330" y="184"/>
                  <a:pt x="330" y="85"/>
                </a:cubicBezTo>
                <a:cubicBezTo>
                  <a:pt x="330" y="81"/>
                  <a:pt x="330" y="78"/>
                  <a:pt x="330" y="75"/>
                </a:cubicBezTo>
                <a:cubicBezTo>
                  <a:pt x="345" y="64"/>
                  <a:pt x="358" y="51"/>
                  <a:pt x="368" y="3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Freeform 22"/>
          <p:cNvSpPr>
            <a:spLocks/>
          </p:cNvSpPr>
          <p:nvPr userDrawn="1"/>
        </p:nvSpPr>
        <p:spPr bwMode="auto">
          <a:xfrm>
            <a:off x="6564426" y="4859856"/>
            <a:ext cx="157550" cy="325481"/>
          </a:xfrm>
          <a:custGeom>
            <a:avLst/>
            <a:gdLst>
              <a:gd name="T0" fmla="*/ 200 w 200"/>
              <a:gd name="T1" fmla="*/ 62 h 360"/>
              <a:gd name="T2" fmla="*/ 143 w 200"/>
              <a:gd name="T3" fmla="*/ 62 h 360"/>
              <a:gd name="T4" fmla="*/ 128 w 200"/>
              <a:gd name="T5" fmla="*/ 83 h 360"/>
              <a:gd name="T6" fmla="*/ 128 w 200"/>
              <a:gd name="T7" fmla="*/ 125 h 360"/>
              <a:gd name="T8" fmla="*/ 200 w 200"/>
              <a:gd name="T9" fmla="*/ 125 h 360"/>
              <a:gd name="T10" fmla="*/ 200 w 200"/>
              <a:gd name="T11" fmla="*/ 183 h 360"/>
              <a:gd name="T12" fmla="*/ 128 w 200"/>
              <a:gd name="T13" fmla="*/ 183 h 360"/>
              <a:gd name="T14" fmla="*/ 128 w 200"/>
              <a:gd name="T15" fmla="*/ 360 h 360"/>
              <a:gd name="T16" fmla="*/ 61 w 200"/>
              <a:gd name="T17" fmla="*/ 360 h 360"/>
              <a:gd name="T18" fmla="*/ 61 w 200"/>
              <a:gd name="T19" fmla="*/ 183 h 360"/>
              <a:gd name="T20" fmla="*/ 0 w 200"/>
              <a:gd name="T21" fmla="*/ 183 h 360"/>
              <a:gd name="T22" fmla="*/ 0 w 200"/>
              <a:gd name="T23" fmla="*/ 125 h 360"/>
              <a:gd name="T24" fmla="*/ 61 w 200"/>
              <a:gd name="T25" fmla="*/ 125 h 360"/>
              <a:gd name="T26" fmla="*/ 61 w 200"/>
              <a:gd name="T27" fmla="*/ 90 h 360"/>
              <a:gd name="T28" fmla="*/ 143 w 200"/>
              <a:gd name="T29" fmla="*/ 0 h 360"/>
              <a:gd name="T30" fmla="*/ 200 w 200"/>
              <a:gd name="T31" fmla="*/ 0 h 360"/>
              <a:gd name="T32" fmla="*/ 200 w 200"/>
              <a:gd name="T33" fmla="*/ 62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00" h="360">
                <a:moveTo>
                  <a:pt x="200" y="62"/>
                </a:moveTo>
                <a:cubicBezTo>
                  <a:pt x="143" y="62"/>
                  <a:pt x="143" y="62"/>
                  <a:pt x="143" y="62"/>
                </a:cubicBezTo>
                <a:cubicBezTo>
                  <a:pt x="136" y="62"/>
                  <a:pt x="128" y="71"/>
                  <a:pt x="128" y="83"/>
                </a:cubicBezTo>
                <a:cubicBezTo>
                  <a:pt x="128" y="125"/>
                  <a:pt x="128" y="125"/>
                  <a:pt x="128" y="125"/>
                </a:cubicBezTo>
                <a:cubicBezTo>
                  <a:pt x="200" y="125"/>
                  <a:pt x="200" y="125"/>
                  <a:pt x="200" y="125"/>
                </a:cubicBezTo>
                <a:cubicBezTo>
                  <a:pt x="200" y="183"/>
                  <a:pt x="200" y="183"/>
                  <a:pt x="200" y="183"/>
                </a:cubicBezTo>
                <a:cubicBezTo>
                  <a:pt x="128" y="183"/>
                  <a:pt x="128" y="183"/>
                  <a:pt x="128" y="183"/>
                </a:cubicBezTo>
                <a:cubicBezTo>
                  <a:pt x="128" y="360"/>
                  <a:pt x="128" y="360"/>
                  <a:pt x="128" y="360"/>
                </a:cubicBezTo>
                <a:cubicBezTo>
                  <a:pt x="61" y="360"/>
                  <a:pt x="61" y="360"/>
                  <a:pt x="61" y="360"/>
                </a:cubicBezTo>
                <a:cubicBezTo>
                  <a:pt x="61" y="183"/>
                  <a:pt x="61" y="183"/>
                  <a:pt x="61" y="183"/>
                </a:cubicBezTo>
                <a:cubicBezTo>
                  <a:pt x="0" y="183"/>
                  <a:pt x="0" y="183"/>
                  <a:pt x="0" y="183"/>
                </a:cubicBezTo>
                <a:cubicBezTo>
                  <a:pt x="0" y="125"/>
                  <a:pt x="0" y="125"/>
                  <a:pt x="0" y="125"/>
                </a:cubicBezTo>
                <a:cubicBezTo>
                  <a:pt x="61" y="125"/>
                  <a:pt x="61" y="125"/>
                  <a:pt x="61" y="125"/>
                </a:cubicBezTo>
                <a:cubicBezTo>
                  <a:pt x="61" y="90"/>
                  <a:pt x="61" y="90"/>
                  <a:pt x="61" y="90"/>
                </a:cubicBezTo>
                <a:cubicBezTo>
                  <a:pt x="61" y="40"/>
                  <a:pt x="95" y="0"/>
                  <a:pt x="143" y="0"/>
                </a:cubicBezTo>
                <a:cubicBezTo>
                  <a:pt x="200" y="0"/>
                  <a:pt x="200" y="0"/>
                  <a:pt x="200" y="0"/>
                </a:cubicBezTo>
                <a:lnTo>
                  <a:pt x="200" y="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 userDrawn="1"/>
        </p:nvSpPr>
        <p:spPr bwMode="auto">
          <a:xfrm>
            <a:off x="4659390" y="4881323"/>
            <a:ext cx="1612099" cy="324162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1600" dirty="0">
                <a:solidFill>
                  <a:schemeClr val="accent1"/>
                </a:solidFill>
              </a:rPr>
              <a:t>@</a:t>
            </a:r>
            <a:r>
              <a:rPr lang="es-MX" sz="1600" dirty="0" err="1">
                <a:solidFill>
                  <a:schemeClr val="accent1"/>
                </a:solidFill>
              </a:rPr>
              <a:t>PNUD_Mexico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 userDrawn="1"/>
        </p:nvSpPr>
        <p:spPr bwMode="auto">
          <a:xfrm>
            <a:off x="6763045" y="4872791"/>
            <a:ext cx="1391743" cy="332694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s-MX" sz="1600" dirty="0">
                <a:solidFill>
                  <a:schemeClr val="accent1"/>
                </a:solidFill>
              </a:rPr>
              <a:t>PNUDMexico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11" name="TextBox 30"/>
          <p:cNvSpPr txBox="1"/>
          <p:nvPr userDrawn="1"/>
        </p:nvSpPr>
        <p:spPr>
          <a:xfrm>
            <a:off x="5155971" y="3532692"/>
            <a:ext cx="40917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1600" dirty="0"/>
              <a:t>Todo sobre nosotros en:</a:t>
            </a:r>
            <a:endParaRPr lang="id-ID" sz="1600" dirty="0"/>
          </a:p>
          <a:p>
            <a:pPr>
              <a:defRPr/>
            </a:pPr>
            <a:r>
              <a:rPr lang="es-PE" sz="1600" u="sng" dirty="0">
                <a:solidFill>
                  <a:schemeClr val="accent5"/>
                </a:solidFill>
                <a:latin typeface="Agency FB" panose="020B0503020202020204" pitchFamily="34" charset="0"/>
              </a:rPr>
              <a:t>www.mx.undp.org</a:t>
            </a:r>
            <a:endParaRPr lang="id-ID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5599" y="2969560"/>
            <a:ext cx="547776" cy="128663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016" y="1888467"/>
            <a:ext cx="1993079" cy="64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12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66702" y="1257299"/>
            <a:ext cx="10515600" cy="103051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0" baseline="0"/>
            </a:lvl1pPr>
          </a:lstStyle>
          <a:p>
            <a:r>
              <a:rPr lang="es-ES" dirty="0"/>
              <a:t>Para agregar, seguir los siguientes pasos para cada uno de los colores:</a:t>
            </a:r>
            <a:br>
              <a:rPr lang="es-ES" dirty="0"/>
            </a:br>
            <a:r>
              <a:rPr lang="es-ES" dirty="0"/>
              <a:t>- Seleccionar el recuadro de color</a:t>
            </a:r>
            <a:br>
              <a:rPr lang="es-ES" dirty="0"/>
            </a:br>
            <a:r>
              <a:rPr lang="es-ES" dirty="0"/>
              <a:t>- </a:t>
            </a:r>
            <a:r>
              <a:rPr lang="es-ES" dirty="0" err="1"/>
              <a:t>Click</a:t>
            </a:r>
            <a:r>
              <a:rPr lang="es-ES" dirty="0"/>
              <a:t> en la opción más colores</a:t>
            </a:r>
            <a:br>
              <a:rPr lang="es-ES" dirty="0"/>
            </a:br>
            <a:r>
              <a:rPr lang="es-ES" dirty="0"/>
              <a:t>- </a:t>
            </a:r>
            <a:r>
              <a:rPr lang="es-ES" dirty="0" err="1"/>
              <a:t>Click</a:t>
            </a:r>
            <a:r>
              <a:rPr lang="es-ES" dirty="0"/>
              <a:t> en personalizado</a:t>
            </a:r>
            <a:br>
              <a:rPr lang="es-ES" dirty="0"/>
            </a:br>
            <a:r>
              <a:rPr lang="es-ES" dirty="0"/>
              <a:t>- Agregar los siguientes códigos por orden.  </a:t>
            </a:r>
            <a:endParaRPr lang="es-MX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96FEC-D9F6-499D-808E-E3E0D016108F}" type="datetimeFigureOut">
              <a:rPr lang="es-MX" smtClean="0"/>
              <a:t>24/05/2019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AE5ED-779E-495A-B4CF-2B8C39941878}" type="slidenum">
              <a:rPr lang="es-MX" smtClean="0"/>
              <a:t>‹#›</a:t>
            </a:fld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93249" y="3297012"/>
            <a:ext cx="3437169" cy="1839687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 userDrawn="1"/>
        </p:nvSpPr>
        <p:spPr>
          <a:xfrm>
            <a:off x="266702" y="245743"/>
            <a:ext cx="11005458" cy="946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150">
                <a:solidFill>
                  <a:srgbClr val="0369B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Colores del proyecto</a:t>
            </a:r>
            <a:endParaRPr lang="es-MX" dirty="0"/>
          </a:p>
        </p:txBody>
      </p:sp>
      <p:sp>
        <p:nvSpPr>
          <p:cNvPr id="10" name="Título 1"/>
          <p:cNvSpPr txBox="1">
            <a:spLocks/>
          </p:cNvSpPr>
          <p:nvPr userDrawn="1"/>
        </p:nvSpPr>
        <p:spPr>
          <a:xfrm>
            <a:off x="2484666" y="2498271"/>
            <a:ext cx="790549" cy="569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100" dirty="0"/>
              <a:t>Rojo: 23</a:t>
            </a:r>
          </a:p>
          <a:p>
            <a:r>
              <a:rPr lang="es-ES" sz="1100" dirty="0"/>
              <a:t>Verde: 80</a:t>
            </a:r>
          </a:p>
          <a:p>
            <a:r>
              <a:rPr lang="es-ES" sz="1100" dirty="0"/>
              <a:t>Azul:</a:t>
            </a:r>
            <a:r>
              <a:rPr lang="es-ES" sz="1100" baseline="0" dirty="0"/>
              <a:t> </a:t>
            </a:r>
            <a:r>
              <a:rPr lang="es-ES" sz="1100" dirty="0"/>
              <a:t>123</a:t>
            </a:r>
            <a:endParaRPr lang="es-MX" sz="1100" dirty="0"/>
          </a:p>
        </p:txBody>
      </p:sp>
      <p:sp>
        <p:nvSpPr>
          <p:cNvPr id="11" name="Título 1"/>
          <p:cNvSpPr txBox="1">
            <a:spLocks/>
          </p:cNvSpPr>
          <p:nvPr userDrawn="1"/>
        </p:nvSpPr>
        <p:spPr>
          <a:xfrm>
            <a:off x="2484666" y="3078605"/>
            <a:ext cx="1025977" cy="569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100" dirty="0"/>
              <a:t>Rojo: 242</a:t>
            </a:r>
          </a:p>
          <a:p>
            <a:r>
              <a:rPr lang="es-ES" sz="1100" dirty="0"/>
              <a:t>Verde: 122</a:t>
            </a:r>
          </a:p>
          <a:p>
            <a:r>
              <a:rPr lang="es-ES" sz="1100" dirty="0"/>
              <a:t>Azul: 128</a:t>
            </a:r>
            <a:endParaRPr lang="es-MX" sz="1100" dirty="0"/>
          </a:p>
        </p:txBody>
      </p:sp>
      <p:sp>
        <p:nvSpPr>
          <p:cNvPr id="12" name="Título 1"/>
          <p:cNvSpPr txBox="1">
            <a:spLocks/>
          </p:cNvSpPr>
          <p:nvPr userDrawn="1"/>
        </p:nvSpPr>
        <p:spPr>
          <a:xfrm>
            <a:off x="2484666" y="3667252"/>
            <a:ext cx="952498" cy="569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100" dirty="0"/>
              <a:t>Rojo: 252</a:t>
            </a:r>
          </a:p>
          <a:p>
            <a:r>
              <a:rPr lang="es-ES" sz="1100" dirty="0"/>
              <a:t>Verde: 191</a:t>
            </a:r>
          </a:p>
          <a:p>
            <a:r>
              <a:rPr lang="es-ES" sz="1100" dirty="0"/>
              <a:t>Azul: 18</a:t>
            </a:r>
            <a:endParaRPr lang="es-MX" sz="1100" dirty="0"/>
          </a:p>
        </p:txBody>
      </p:sp>
      <p:sp>
        <p:nvSpPr>
          <p:cNvPr id="13" name="Título 1"/>
          <p:cNvSpPr txBox="1">
            <a:spLocks/>
          </p:cNvSpPr>
          <p:nvPr userDrawn="1"/>
        </p:nvSpPr>
        <p:spPr>
          <a:xfrm>
            <a:off x="2484666" y="4235524"/>
            <a:ext cx="952498" cy="569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100" dirty="0"/>
              <a:t>Rojo: 74</a:t>
            </a:r>
          </a:p>
          <a:p>
            <a:r>
              <a:rPr lang="es-ES" sz="1100" dirty="0"/>
              <a:t>Verde: 193</a:t>
            </a:r>
          </a:p>
          <a:p>
            <a:r>
              <a:rPr lang="es-ES" sz="1100" dirty="0"/>
              <a:t>Azul: 196</a:t>
            </a:r>
            <a:endParaRPr lang="es-MX" sz="1100" dirty="0"/>
          </a:p>
        </p:txBody>
      </p:sp>
      <p:sp>
        <p:nvSpPr>
          <p:cNvPr id="14" name="Título 1"/>
          <p:cNvSpPr txBox="1">
            <a:spLocks/>
          </p:cNvSpPr>
          <p:nvPr userDrawn="1"/>
        </p:nvSpPr>
        <p:spPr>
          <a:xfrm>
            <a:off x="2484666" y="4820501"/>
            <a:ext cx="1368877" cy="569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100" dirty="0"/>
              <a:t>Rojo: 195</a:t>
            </a:r>
          </a:p>
          <a:p>
            <a:r>
              <a:rPr lang="es-ES" sz="1100" dirty="0"/>
              <a:t>Verde: 162</a:t>
            </a:r>
          </a:p>
          <a:p>
            <a:r>
              <a:rPr lang="es-ES" sz="1100" dirty="0"/>
              <a:t>Azul: 204</a:t>
            </a:r>
            <a:endParaRPr lang="es-MX" sz="1100" dirty="0"/>
          </a:p>
        </p:txBody>
      </p:sp>
      <p:sp>
        <p:nvSpPr>
          <p:cNvPr id="15" name="Título 1"/>
          <p:cNvSpPr txBox="1">
            <a:spLocks/>
          </p:cNvSpPr>
          <p:nvPr userDrawn="1"/>
        </p:nvSpPr>
        <p:spPr>
          <a:xfrm>
            <a:off x="2484666" y="5389626"/>
            <a:ext cx="1368877" cy="569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100" dirty="0"/>
              <a:t>Rojo: 165</a:t>
            </a:r>
          </a:p>
          <a:p>
            <a:r>
              <a:rPr lang="es-ES" sz="1100" dirty="0"/>
              <a:t>Verde: 165</a:t>
            </a:r>
          </a:p>
          <a:p>
            <a:r>
              <a:rPr lang="es-ES" sz="1100" dirty="0"/>
              <a:t>Azul: 164</a:t>
            </a:r>
            <a:endParaRPr lang="es-MX" sz="1100" dirty="0"/>
          </a:p>
        </p:txBody>
      </p:sp>
    </p:spTree>
    <p:extLst>
      <p:ext uri="{BB962C8B-B14F-4D97-AF65-F5344CB8AC3E}">
        <p14:creationId xmlns:p14="http://schemas.microsoft.com/office/powerpoint/2010/main" val="388731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B58B8C-E067-4296-8BE9-60B611651A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1AADE69-A14F-4E07-A59E-C401A7FEE9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CE2340-98AC-42B3-96EF-4AA094B79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79F4-858E-4CB3-850D-9FA4A375D56C}" type="datetimeFigureOut">
              <a:rPr lang="es-MX" smtClean="0"/>
              <a:t>24/05/2019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9E44C4-66C2-45D4-A6C4-816592194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22F675-BD98-4F22-B96A-CC5EF0D24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2F282-5874-41C3-A854-BFADDF2B961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7369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5BCE65-797D-4C95-82D7-64A9B3D53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5F8737-5BDB-4CB1-8B10-CA4DEC40F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C73A3C-53EC-4932-9459-2D59B646C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79F4-858E-4CB3-850D-9FA4A375D56C}" type="datetimeFigureOut">
              <a:rPr lang="es-MX" smtClean="0"/>
              <a:t>24/05/2019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0B028B-09A0-4254-AB92-FE3754510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B5D259-BAF3-4B36-9063-7E8007EA1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2F282-5874-41C3-A854-BFADDF2B961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936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944EBF-7E33-45EC-8BBE-BFC7B52FD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7770A6-C751-461B-ABC9-F3DBC6C78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EC9EBF-EA23-4C3C-8938-5D6A7ACE1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79F4-858E-4CB3-850D-9FA4A375D56C}" type="datetimeFigureOut">
              <a:rPr lang="es-MX" smtClean="0"/>
              <a:t>24/05/2019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5FA3C0-E1DA-42FA-92A8-F1F3C45D4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A55CF4-BC87-4020-AB69-77CFC16D6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2F282-5874-41C3-A854-BFADDF2B961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8808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8D4C4B-497C-464B-A30B-9171224F4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369B3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19065D-14CC-4CF6-9F4C-EC8D54BA86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6F9807-D02F-48FC-B555-5D5EF02EA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96FEC-D9F6-499D-808E-E3E0D016108F}" type="datetimeFigureOut">
              <a:rPr lang="es-MX" smtClean="0"/>
              <a:t>24/05/2019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D15807-773F-4D61-9820-862DD11DD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3CEC75-5288-4773-AAD0-B45EF0D69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AE5ED-779E-495A-B4CF-2B8C39941878}" type="slidenum">
              <a:rPr lang="es-MX" smtClean="0"/>
              <a:t>‹#›</a:t>
            </a:fld>
            <a:endParaRPr lang="es-MX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D261A939-E282-4BCD-975D-7F62A4F3458D}"/>
              </a:ext>
            </a:extLst>
          </p:cNvPr>
          <p:cNvGrpSpPr/>
          <p:nvPr userDrawn="1"/>
        </p:nvGrpSpPr>
        <p:grpSpPr>
          <a:xfrm>
            <a:off x="0" y="6553461"/>
            <a:ext cx="12005054" cy="180000"/>
            <a:chOff x="0" y="6553461"/>
            <a:chExt cx="12005054" cy="180000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06460FAF-3765-4C46-9634-BEFC40516080}"/>
                </a:ext>
              </a:extLst>
            </p:cNvPr>
            <p:cNvSpPr/>
            <p:nvPr userDrawn="1"/>
          </p:nvSpPr>
          <p:spPr>
            <a:xfrm>
              <a:off x="6955054" y="6553461"/>
              <a:ext cx="180000" cy="180000"/>
            </a:xfrm>
            <a:prstGeom prst="rect">
              <a:avLst/>
            </a:prstGeom>
            <a:solidFill>
              <a:srgbClr val="EB1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D8030273-1403-4DC0-84B2-B2B639687038}"/>
                </a:ext>
              </a:extLst>
            </p:cNvPr>
            <p:cNvSpPr/>
            <p:nvPr userDrawn="1"/>
          </p:nvSpPr>
          <p:spPr>
            <a:xfrm>
              <a:off x="7259429" y="6553461"/>
              <a:ext cx="180000" cy="180000"/>
            </a:xfrm>
            <a:prstGeom prst="rect">
              <a:avLst/>
            </a:prstGeom>
            <a:solidFill>
              <a:srgbClr val="D3A0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DF850058-A95C-4579-8BE0-9E967EC320B9}"/>
                </a:ext>
              </a:extLst>
            </p:cNvPr>
            <p:cNvSpPr/>
            <p:nvPr userDrawn="1"/>
          </p:nvSpPr>
          <p:spPr>
            <a:xfrm>
              <a:off x="7563804" y="6553461"/>
              <a:ext cx="180000" cy="180000"/>
            </a:xfrm>
            <a:prstGeom prst="rect">
              <a:avLst/>
            </a:prstGeom>
            <a:solidFill>
              <a:srgbClr val="27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EA866E74-60A5-47A2-B7D4-66219B3C5530}"/>
                </a:ext>
              </a:extLst>
            </p:cNvPr>
            <p:cNvSpPr/>
            <p:nvPr userDrawn="1"/>
          </p:nvSpPr>
          <p:spPr>
            <a:xfrm>
              <a:off x="7868179" y="6553461"/>
              <a:ext cx="180000" cy="180000"/>
            </a:xfrm>
            <a:prstGeom prst="rect">
              <a:avLst/>
            </a:prstGeom>
            <a:solidFill>
              <a:srgbClr val="C31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A44002D7-13F9-444F-A151-9566610BF3A7}"/>
                </a:ext>
              </a:extLst>
            </p:cNvPr>
            <p:cNvSpPr/>
            <p:nvPr userDrawn="1"/>
          </p:nvSpPr>
          <p:spPr>
            <a:xfrm>
              <a:off x="8172554" y="6553461"/>
              <a:ext cx="180000" cy="180000"/>
            </a:xfrm>
            <a:prstGeom prst="rect">
              <a:avLst/>
            </a:prstGeom>
            <a:solidFill>
              <a:srgbClr val="EF4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942159B6-AC2B-4F75-A498-1D9EA23CDD8E}"/>
                </a:ext>
              </a:extLst>
            </p:cNvPr>
            <p:cNvSpPr/>
            <p:nvPr userDrawn="1"/>
          </p:nvSpPr>
          <p:spPr>
            <a:xfrm>
              <a:off x="8476929" y="6553461"/>
              <a:ext cx="180000" cy="180000"/>
            </a:xfrm>
            <a:prstGeom prst="rect">
              <a:avLst/>
            </a:prstGeom>
            <a:solidFill>
              <a:srgbClr val="00AE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F0968880-781D-4474-ADB2-41628B24DAED}"/>
                </a:ext>
              </a:extLst>
            </p:cNvPr>
            <p:cNvSpPr/>
            <p:nvPr userDrawn="1"/>
          </p:nvSpPr>
          <p:spPr>
            <a:xfrm>
              <a:off x="8781304" y="6553461"/>
              <a:ext cx="180000" cy="180000"/>
            </a:xfrm>
            <a:prstGeom prst="rect">
              <a:avLst/>
            </a:prstGeom>
            <a:solidFill>
              <a:srgbClr val="FDB7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FB96469A-2F37-4B1B-8BA6-215CD2AA7AF2}"/>
                </a:ext>
              </a:extLst>
            </p:cNvPr>
            <p:cNvSpPr/>
            <p:nvPr userDrawn="1"/>
          </p:nvSpPr>
          <p:spPr>
            <a:xfrm>
              <a:off x="9085679" y="6553461"/>
              <a:ext cx="180000" cy="180000"/>
            </a:xfrm>
            <a:prstGeom prst="rect">
              <a:avLst/>
            </a:prstGeom>
            <a:solidFill>
              <a:srgbClr val="8F1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255706B2-62A9-406E-BFFB-EF429B545661}"/>
                </a:ext>
              </a:extLst>
            </p:cNvPr>
            <p:cNvSpPr/>
            <p:nvPr userDrawn="1"/>
          </p:nvSpPr>
          <p:spPr>
            <a:xfrm>
              <a:off x="9390054" y="6553461"/>
              <a:ext cx="180000" cy="180000"/>
            </a:xfrm>
            <a:prstGeom prst="rect">
              <a:avLst/>
            </a:prstGeom>
            <a:solidFill>
              <a:srgbClr val="F36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979C660C-5101-47E3-A406-33E5FF808487}"/>
                </a:ext>
              </a:extLst>
            </p:cNvPr>
            <p:cNvSpPr/>
            <p:nvPr userDrawn="1"/>
          </p:nvSpPr>
          <p:spPr>
            <a:xfrm>
              <a:off x="9694429" y="6553461"/>
              <a:ext cx="180000" cy="180000"/>
            </a:xfrm>
            <a:prstGeom prst="rect">
              <a:avLst/>
            </a:prstGeom>
            <a:solidFill>
              <a:srgbClr val="E11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4F746973-0DDD-4E39-8234-0BC1B7F53CC2}"/>
                </a:ext>
              </a:extLst>
            </p:cNvPr>
            <p:cNvSpPr/>
            <p:nvPr userDrawn="1"/>
          </p:nvSpPr>
          <p:spPr>
            <a:xfrm>
              <a:off x="9998804" y="6553461"/>
              <a:ext cx="180000" cy="180000"/>
            </a:xfrm>
            <a:prstGeom prst="rect">
              <a:avLst/>
            </a:prstGeom>
            <a:solidFill>
              <a:srgbClr val="F99D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A9269CAC-FF57-4E61-8E03-5A062C9FDDD9}"/>
                </a:ext>
              </a:extLst>
            </p:cNvPr>
            <p:cNvSpPr/>
            <p:nvPr userDrawn="1"/>
          </p:nvSpPr>
          <p:spPr>
            <a:xfrm>
              <a:off x="10303179" y="6553461"/>
              <a:ext cx="180000" cy="180000"/>
            </a:xfrm>
            <a:prstGeom prst="rect">
              <a:avLst/>
            </a:prstGeom>
            <a:solidFill>
              <a:srgbClr val="CF8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49BEDD89-1CF7-444F-AC30-E1058B98BA67}"/>
                </a:ext>
              </a:extLst>
            </p:cNvPr>
            <p:cNvSpPr/>
            <p:nvPr userDrawn="1"/>
          </p:nvSpPr>
          <p:spPr>
            <a:xfrm>
              <a:off x="10607554" y="6553461"/>
              <a:ext cx="180000" cy="180000"/>
            </a:xfrm>
            <a:prstGeom prst="rect">
              <a:avLst/>
            </a:prstGeom>
            <a:solidFill>
              <a:srgbClr val="4877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B637EF30-ABC0-45B3-BF98-A5A5A5F47C28}"/>
                </a:ext>
              </a:extLst>
            </p:cNvPr>
            <p:cNvSpPr/>
            <p:nvPr userDrawn="1"/>
          </p:nvSpPr>
          <p:spPr>
            <a:xfrm>
              <a:off x="10911929" y="6553461"/>
              <a:ext cx="180000" cy="180000"/>
            </a:xfrm>
            <a:prstGeom prst="rect">
              <a:avLst/>
            </a:prstGeom>
            <a:solidFill>
              <a:srgbClr val="007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14BE9D52-4B27-4760-A63D-E5787036F74D}"/>
                </a:ext>
              </a:extLst>
            </p:cNvPr>
            <p:cNvSpPr/>
            <p:nvPr userDrawn="1"/>
          </p:nvSpPr>
          <p:spPr>
            <a:xfrm>
              <a:off x="11216304" y="6553461"/>
              <a:ext cx="180000" cy="180000"/>
            </a:xfrm>
            <a:prstGeom prst="rect">
              <a:avLst/>
            </a:prstGeom>
            <a:solidFill>
              <a:srgbClr val="3EB0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A28B625A-AB27-42AA-8095-D0A7629152FC}"/>
                </a:ext>
              </a:extLst>
            </p:cNvPr>
            <p:cNvSpPr/>
            <p:nvPr userDrawn="1"/>
          </p:nvSpPr>
          <p:spPr>
            <a:xfrm>
              <a:off x="11520679" y="6553461"/>
              <a:ext cx="180000" cy="180000"/>
            </a:xfrm>
            <a:prstGeom prst="rect">
              <a:avLst/>
            </a:prstGeom>
            <a:solidFill>
              <a:srgbClr val="0255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D1979E68-EA1B-4FCD-A78B-43CEC1B2A8F1}"/>
                </a:ext>
              </a:extLst>
            </p:cNvPr>
            <p:cNvSpPr/>
            <p:nvPr userDrawn="1"/>
          </p:nvSpPr>
          <p:spPr>
            <a:xfrm>
              <a:off x="11825054" y="6553461"/>
              <a:ext cx="180000" cy="180000"/>
            </a:xfrm>
            <a:prstGeom prst="rect">
              <a:avLst/>
            </a:prstGeom>
            <a:solidFill>
              <a:srgbClr val="183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45124776-63CC-4E10-A84C-2774E10D560B}"/>
                </a:ext>
              </a:extLst>
            </p:cNvPr>
            <p:cNvSpPr/>
            <p:nvPr userDrawn="1"/>
          </p:nvSpPr>
          <p:spPr>
            <a:xfrm>
              <a:off x="0" y="6553461"/>
              <a:ext cx="6830679" cy="180000"/>
            </a:xfrm>
            <a:prstGeom prst="rect">
              <a:avLst/>
            </a:prstGeom>
            <a:solidFill>
              <a:srgbClr val="0369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275760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706F14-32E1-4F82-ADDD-0E8C51B95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94B3AF-D946-477A-8F41-6D09A788C5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737935A-3E64-43D8-A89B-271636453C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8906483-5B0B-42A9-941A-BF088CBAE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79F4-858E-4CB3-850D-9FA4A375D56C}" type="datetimeFigureOut">
              <a:rPr lang="es-MX" smtClean="0"/>
              <a:t>24/05/2019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4E833C0-A790-4FF9-BE76-4C34333DD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69CC4F1-EDD2-4ABA-9DEC-66BB04E1D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2F282-5874-41C3-A854-BFADDF2B961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8857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7A77D8-C401-4A77-BF65-C0E73C4AE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3B3139A-AC62-4957-A6C3-E6B1515CB2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1C125FF-E1CE-45EB-A436-B48DF8DA25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96DD9AA-926F-4B09-A28A-90A44B1A38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91395FA-9A66-4DE8-A5D4-689D9EA58E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657B911-65C7-45E0-82CC-F687C9CBB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79F4-858E-4CB3-850D-9FA4A375D56C}" type="datetimeFigureOut">
              <a:rPr lang="es-MX" smtClean="0"/>
              <a:t>24/05/2019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FE59253-7732-4EEB-812D-F6CDCD8E9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CE1333C-3B08-4D39-8D89-B3B3C10E7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2F282-5874-41C3-A854-BFADDF2B961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316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6E2FA0-E0A9-4013-A4BE-64A6587C3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93FA788-C67E-46E5-B03A-B12701F3E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79F4-858E-4CB3-850D-9FA4A375D56C}" type="datetimeFigureOut">
              <a:rPr lang="es-MX" smtClean="0"/>
              <a:t>24/05/2019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AA3F4D0-4C21-484B-81C9-C6B6B622E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DA1928F-9DEB-4863-9F01-E73EB9253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2F282-5874-41C3-A854-BFADDF2B961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252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E0E2D10-1CB3-4D0F-8B30-057D9AF39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79F4-858E-4CB3-850D-9FA4A375D56C}" type="datetimeFigureOut">
              <a:rPr lang="es-MX" smtClean="0"/>
              <a:t>24/05/2019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39A2539-B2EA-454C-8C1E-D8B003718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72F17F7-E628-4C82-AD15-A6517D230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2F282-5874-41C3-A854-BFADDF2B961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559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1A72F3-D85B-4FA3-8CB3-4D4D68E76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68AEE1-054C-4C0B-82E9-BA990CEA0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339F75C-BCC7-4259-9BDD-22571E5DE0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B4D3195-8F43-4E3C-B448-3A1C20CD5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79F4-858E-4CB3-850D-9FA4A375D56C}" type="datetimeFigureOut">
              <a:rPr lang="es-MX" smtClean="0"/>
              <a:t>24/05/2019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0F02DEF-B25D-43EB-AE6B-3CB353694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F45E10-11EE-459D-9A6F-713797AF6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2F282-5874-41C3-A854-BFADDF2B961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5411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5A584E-3722-41AE-AAE7-16FBDDFD7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8A5889B-7480-4CE8-AC7A-89094E10EB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C2331AA-A35B-4730-87D9-C72E85619E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B5C948A-5FAD-46A2-AF48-A36B6FAE0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79F4-858E-4CB3-850D-9FA4A375D56C}" type="datetimeFigureOut">
              <a:rPr lang="es-MX" smtClean="0"/>
              <a:t>24/05/2019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FE930E-F914-4C25-A307-C33ABB5F0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716BF24-6E9D-475A-A2E6-77E54FFC6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2F282-5874-41C3-A854-BFADDF2B961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764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5E4725-73A4-47E6-8DA2-929E12840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2377CFD-65F4-4E92-A89C-56F0E925F0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362C01-3C15-4467-899A-F7C6BE60D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79F4-858E-4CB3-850D-9FA4A375D56C}" type="datetimeFigureOut">
              <a:rPr lang="es-MX" smtClean="0"/>
              <a:t>24/05/2019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93EBC3-8285-429A-B6C5-6F9CAF23B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47BA96-5F6C-4819-97FF-7673EE5CF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2F282-5874-41C3-A854-BFADDF2B961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699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6FDF2DB-661B-4840-954B-A5F60C0EF2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78C5219-70F4-4AF4-8B71-40B2B12D65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E6AA0D-6D9A-4083-8931-B67F8ADB7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79F4-858E-4CB3-850D-9FA4A375D56C}" type="datetimeFigureOut">
              <a:rPr lang="es-MX" smtClean="0"/>
              <a:t>24/05/2019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6DA7D3-B742-424E-9D37-6AA0ABC70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B5AA5A-5E61-46C3-873E-9B11819F5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2F282-5874-41C3-A854-BFADDF2B961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099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4E8B65-EBD2-42AB-9F05-7A4A18B1E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308E5DC-54F6-433F-A9FA-B9E3929BC8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E6A3FE-D892-4F24-BA91-1EBB94E2E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96FEC-D9F6-499D-808E-E3E0D016108F}" type="datetimeFigureOut">
              <a:rPr lang="es-MX" smtClean="0"/>
              <a:t>24/05/2019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B25BA98-EEEE-41FF-B242-6CF63CB0C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95D249-525F-4B7D-BAD6-1EA88ECFF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AE5ED-779E-495A-B4CF-2B8C3994187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100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65CBD3-EF9D-4719-A1D5-5377043E0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FB2B33-E165-4615-BFDD-4F73AE55E4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2B60152-B9DD-49E3-B917-D2060B932F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BDEEFA1-39F5-4F28-B09B-B0E2653EE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96FEC-D9F6-499D-808E-E3E0D016108F}" type="datetimeFigureOut">
              <a:rPr lang="es-MX" smtClean="0"/>
              <a:t>24/05/2019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2AE0726-0E0C-4C66-9ACF-E467C9C73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6FD18DD-78B2-4303-8ECA-699CBD1F7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AE5ED-779E-495A-B4CF-2B8C3994187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867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F2A72D-432F-4B24-9E54-56CF66E66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D68C27F-1CCB-41DF-889E-9D092E267C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25941E3-CBC1-4655-95C2-A90E18AC46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0C221FC-F903-4534-BAB8-74685C2665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796E2E4-16B3-4585-8465-6B5A56CFF4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F7A5373-7E10-402C-9536-095D66698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96FEC-D9F6-499D-808E-E3E0D016108F}" type="datetimeFigureOut">
              <a:rPr lang="es-MX" smtClean="0"/>
              <a:t>24/05/2019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8CF1F19-2AA2-4950-8038-E8978BF4F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6483D7E-6602-496F-9F82-D5615AC10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AE5ED-779E-495A-B4CF-2B8C3994187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162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344559-664E-41DA-A8FE-6437D6E4F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ADF1DAC-9E07-4D7D-AB0F-83D811DA6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96FEC-D9F6-499D-808E-E3E0D016108F}" type="datetimeFigureOut">
              <a:rPr lang="es-MX" smtClean="0"/>
              <a:t>24/05/2019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B4A2B29-4637-446C-9F03-551332242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16DD65E-F8C5-4CCC-A6DE-C9737E63E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AE5ED-779E-495A-B4CF-2B8C3994187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813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5305CE3-E466-4BC6-ABB8-3E33E8479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96FEC-D9F6-499D-808E-E3E0D016108F}" type="datetimeFigureOut">
              <a:rPr lang="es-MX" smtClean="0"/>
              <a:t>24/05/2019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B7085BC-59AE-4C19-81AF-D0B2D851F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F5F34A6-5CBA-4D73-AEE2-01E977DA4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AE5ED-779E-495A-B4CF-2B8C3994187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911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4B4E16-FF28-458D-A074-2EF5343F0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B2090DD-F217-478C-AA30-62FB48D12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665C73F-75F2-4E7E-A78D-45183B36C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C71DC05-6059-4E05-A4C3-75B9434EE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96FEC-D9F6-499D-808E-E3E0D016108F}" type="datetimeFigureOut">
              <a:rPr lang="es-MX" smtClean="0"/>
              <a:t>24/05/2019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3D9517-2353-40B2-B351-18D0DBEA6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9BB43F5-0A17-4B4E-9EEF-363A5BD81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AE5ED-779E-495A-B4CF-2B8C3994187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218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06093E-1495-43ED-8A80-D5BFEC22D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85E6829-BBA7-454F-A0B5-2FAA0343DC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111E25B-20AB-4DA9-AB4A-916C6D7D5A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8DF4C78-3553-474E-AD26-71DF980F4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96FEC-D9F6-499D-808E-E3E0D016108F}" type="datetimeFigureOut">
              <a:rPr lang="es-MX" smtClean="0"/>
              <a:t>24/05/2019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A78850D-6D28-4FFF-93CA-F82E2313A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36B7145-2DFE-4765-85E4-59A9C7F3E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AE5ED-779E-495A-B4CF-2B8C3994187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697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1C3E63E-0248-4B76-9E4B-FF687789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5B56D80-693D-457A-AAC4-4CCCB3BAE0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4F4FED-7B54-4BAB-9D62-DE160A5AE5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96FEC-D9F6-499D-808E-E3E0D016108F}" type="datetimeFigureOut">
              <a:rPr lang="es-MX" smtClean="0"/>
              <a:t>24/05/2019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61F977-E8B3-4FBA-A475-350F2E8D09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2482BB-1DD6-4915-A47E-6678D6FD74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AE5ED-779E-495A-B4CF-2B8C3994187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0864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75" r:id="rId12"/>
    <p:sldLayoutId id="2147483676" r:id="rId13"/>
    <p:sldLayoutId id="2147483662" r:id="rId14"/>
    <p:sldLayoutId id="2147483663" r:id="rId15"/>
    <p:sldLayoutId id="2147483664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41B920-9E39-40BD-9883-42E5EBE36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9AD0239-5529-4F7E-AE1B-D6E52EBA0E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BBBDE0-AE3A-4DDA-A196-DEC6A7DEC6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179F4-858E-4CB3-850D-9FA4A375D56C}" type="datetimeFigureOut">
              <a:rPr lang="es-MX" smtClean="0"/>
              <a:t>24/05/2019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A7CADE-D7C7-40F1-8F5D-B703D5376D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F1E707-F6E0-4681-BD23-02E9E09772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2F282-5874-41C3-A854-BFADDF2B961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7794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88EF6D2C-89D4-4F47-89AF-D33010F01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487" y="1152447"/>
            <a:ext cx="8810818" cy="2387600"/>
          </a:xfrm>
        </p:spPr>
        <p:txBody>
          <a:bodyPr>
            <a:normAutofit/>
          </a:bodyPr>
          <a:lstStyle/>
          <a:p>
            <a:r>
              <a:rPr lang="es-ES" sz="5000" b="1" spc="3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Programa de las Naciones Unidas para el Desarrollo</a:t>
            </a:r>
            <a:endParaRPr lang="es-MX" sz="5000" b="1" spc="3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053F219-19E4-45CC-B003-19A228B6DF72}"/>
              </a:ext>
            </a:extLst>
          </p:cNvPr>
          <p:cNvSpPr/>
          <p:nvPr/>
        </p:nvSpPr>
        <p:spPr>
          <a:xfrm>
            <a:off x="0" y="6330307"/>
            <a:ext cx="432000" cy="180000"/>
          </a:xfrm>
          <a:prstGeom prst="rect">
            <a:avLst/>
          </a:prstGeom>
          <a:solidFill>
            <a:srgbClr val="EB1C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B8BD15A2-D4AE-4E86-B67C-C1A7947BD11E}"/>
              </a:ext>
            </a:extLst>
          </p:cNvPr>
          <p:cNvSpPr/>
          <p:nvPr/>
        </p:nvSpPr>
        <p:spPr>
          <a:xfrm>
            <a:off x="601813" y="6330307"/>
            <a:ext cx="432000" cy="180000"/>
          </a:xfrm>
          <a:prstGeom prst="rect">
            <a:avLst/>
          </a:prstGeom>
          <a:solidFill>
            <a:srgbClr val="D3A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5B2D9A53-D392-480F-8AD6-6134B89E7D0D}"/>
              </a:ext>
            </a:extLst>
          </p:cNvPr>
          <p:cNvSpPr/>
          <p:nvPr/>
        </p:nvSpPr>
        <p:spPr>
          <a:xfrm>
            <a:off x="1203626" y="6330307"/>
            <a:ext cx="432000" cy="180000"/>
          </a:xfrm>
          <a:prstGeom prst="rect">
            <a:avLst/>
          </a:prstGeom>
          <a:solidFill>
            <a:srgbClr val="279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305DA8E0-9DC8-4747-9F9B-9838E8E0927E}"/>
              </a:ext>
            </a:extLst>
          </p:cNvPr>
          <p:cNvSpPr/>
          <p:nvPr/>
        </p:nvSpPr>
        <p:spPr>
          <a:xfrm>
            <a:off x="1805439" y="6330307"/>
            <a:ext cx="432000" cy="180000"/>
          </a:xfrm>
          <a:prstGeom prst="rect">
            <a:avLst/>
          </a:prstGeom>
          <a:solidFill>
            <a:srgbClr val="C3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BFA82CDF-72EC-469E-9A93-BD4C6242E843}"/>
              </a:ext>
            </a:extLst>
          </p:cNvPr>
          <p:cNvSpPr/>
          <p:nvPr/>
        </p:nvSpPr>
        <p:spPr>
          <a:xfrm>
            <a:off x="2407252" y="6330307"/>
            <a:ext cx="432000" cy="180000"/>
          </a:xfrm>
          <a:prstGeom prst="rect">
            <a:avLst/>
          </a:prstGeom>
          <a:solidFill>
            <a:srgbClr val="EF4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B7EAEBD1-AEDC-499E-8982-9FF1A7E49C68}"/>
              </a:ext>
            </a:extLst>
          </p:cNvPr>
          <p:cNvSpPr/>
          <p:nvPr/>
        </p:nvSpPr>
        <p:spPr>
          <a:xfrm>
            <a:off x="3009065" y="6330307"/>
            <a:ext cx="432000" cy="180000"/>
          </a:xfrm>
          <a:prstGeom prst="rect">
            <a:avLst/>
          </a:prstGeom>
          <a:solidFill>
            <a:srgbClr val="00AE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6FE2C485-F9F1-43EA-9D89-CB32A78FECE0}"/>
              </a:ext>
            </a:extLst>
          </p:cNvPr>
          <p:cNvSpPr/>
          <p:nvPr/>
        </p:nvSpPr>
        <p:spPr>
          <a:xfrm>
            <a:off x="3610878" y="6330307"/>
            <a:ext cx="432000" cy="180000"/>
          </a:xfrm>
          <a:prstGeom prst="rect">
            <a:avLst/>
          </a:prstGeom>
          <a:solidFill>
            <a:srgbClr val="FDB7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7B79B987-D962-4C3B-94E6-59FDD7C67F09}"/>
              </a:ext>
            </a:extLst>
          </p:cNvPr>
          <p:cNvSpPr/>
          <p:nvPr/>
        </p:nvSpPr>
        <p:spPr>
          <a:xfrm>
            <a:off x="4212691" y="6330307"/>
            <a:ext cx="432000" cy="180000"/>
          </a:xfrm>
          <a:prstGeom prst="rect">
            <a:avLst/>
          </a:prstGeom>
          <a:solidFill>
            <a:srgbClr val="8F1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4F0D8D4E-024A-4E70-AFD5-84E23BD9439F}"/>
              </a:ext>
            </a:extLst>
          </p:cNvPr>
          <p:cNvSpPr/>
          <p:nvPr/>
        </p:nvSpPr>
        <p:spPr>
          <a:xfrm>
            <a:off x="4814504" y="6330307"/>
            <a:ext cx="432000" cy="180000"/>
          </a:xfrm>
          <a:prstGeom prst="rect">
            <a:avLst/>
          </a:prstGeom>
          <a:solidFill>
            <a:srgbClr val="F36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6FA1D1EE-0470-412F-85D6-B0C9279F5BAD}"/>
              </a:ext>
            </a:extLst>
          </p:cNvPr>
          <p:cNvSpPr/>
          <p:nvPr/>
        </p:nvSpPr>
        <p:spPr>
          <a:xfrm>
            <a:off x="5416317" y="6330307"/>
            <a:ext cx="432000" cy="180000"/>
          </a:xfrm>
          <a:prstGeom prst="rect">
            <a:avLst/>
          </a:prstGeom>
          <a:solidFill>
            <a:srgbClr val="E11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95F093C4-B7B0-491A-983D-4AACD5F29A90}"/>
              </a:ext>
            </a:extLst>
          </p:cNvPr>
          <p:cNvSpPr/>
          <p:nvPr/>
        </p:nvSpPr>
        <p:spPr>
          <a:xfrm>
            <a:off x="6018130" y="6330307"/>
            <a:ext cx="432000" cy="180000"/>
          </a:xfrm>
          <a:prstGeom prst="rect">
            <a:avLst/>
          </a:prstGeom>
          <a:solidFill>
            <a:srgbClr val="F99D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A794C120-5636-4042-934D-D6A21CA59D56}"/>
              </a:ext>
            </a:extLst>
          </p:cNvPr>
          <p:cNvSpPr/>
          <p:nvPr/>
        </p:nvSpPr>
        <p:spPr>
          <a:xfrm>
            <a:off x="6619943" y="6330307"/>
            <a:ext cx="432000" cy="180000"/>
          </a:xfrm>
          <a:prstGeom prst="rect">
            <a:avLst/>
          </a:prstGeom>
          <a:solidFill>
            <a:srgbClr val="CF8D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D94365F3-657C-4DEF-8694-F05281292824}"/>
              </a:ext>
            </a:extLst>
          </p:cNvPr>
          <p:cNvSpPr/>
          <p:nvPr/>
        </p:nvSpPr>
        <p:spPr>
          <a:xfrm>
            <a:off x="7221756" y="6330307"/>
            <a:ext cx="432000" cy="180000"/>
          </a:xfrm>
          <a:prstGeom prst="rect">
            <a:avLst/>
          </a:prstGeom>
          <a:solidFill>
            <a:srgbClr val="4877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5A7A1ED4-7F65-439F-92B8-162AE3E4DAA8}"/>
              </a:ext>
            </a:extLst>
          </p:cNvPr>
          <p:cNvSpPr/>
          <p:nvPr/>
        </p:nvSpPr>
        <p:spPr>
          <a:xfrm>
            <a:off x="7823569" y="6330307"/>
            <a:ext cx="432000" cy="180000"/>
          </a:xfrm>
          <a:prstGeom prst="rect">
            <a:avLst/>
          </a:prstGeom>
          <a:solidFill>
            <a:srgbClr val="007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2DD168C1-ADB5-4E65-9DE7-42E190AA6D0F}"/>
              </a:ext>
            </a:extLst>
          </p:cNvPr>
          <p:cNvSpPr/>
          <p:nvPr/>
        </p:nvSpPr>
        <p:spPr>
          <a:xfrm>
            <a:off x="8425382" y="6330307"/>
            <a:ext cx="432000" cy="180000"/>
          </a:xfrm>
          <a:prstGeom prst="rect">
            <a:avLst/>
          </a:prstGeom>
          <a:solidFill>
            <a:srgbClr val="3EB0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3ECD45D2-53A6-4E5D-BE32-A852A3062105}"/>
              </a:ext>
            </a:extLst>
          </p:cNvPr>
          <p:cNvSpPr/>
          <p:nvPr/>
        </p:nvSpPr>
        <p:spPr>
          <a:xfrm>
            <a:off x="9027195" y="6330307"/>
            <a:ext cx="432000" cy="180000"/>
          </a:xfrm>
          <a:prstGeom prst="rect">
            <a:avLst/>
          </a:prstGeom>
          <a:solidFill>
            <a:srgbClr val="025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087EA92D-EBA7-4890-A5D6-0852C6410471}"/>
              </a:ext>
            </a:extLst>
          </p:cNvPr>
          <p:cNvSpPr/>
          <p:nvPr/>
        </p:nvSpPr>
        <p:spPr>
          <a:xfrm>
            <a:off x="9629007" y="6330307"/>
            <a:ext cx="432000" cy="180000"/>
          </a:xfrm>
          <a:prstGeom prst="rect">
            <a:avLst/>
          </a:prstGeom>
          <a:solidFill>
            <a:srgbClr val="1836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666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3FB81C8-9CA9-424A-A1A5-3DDFD23E8F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53" b="53125"/>
          <a:stretch/>
        </p:blipFill>
        <p:spPr>
          <a:xfrm>
            <a:off x="687923" y="882316"/>
            <a:ext cx="11127560" cy="176463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84E9290-68C2-44BA-BCB2-C48EDA699E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74" b="33350"/>
          <a:stretch/>
        </p:blipFill>
        <p:spPr>
          <a:xfrm>
            <a:off x="687923" y="2646947"/>
            <a:ext cx="11127560" cy="170046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0C36A3A-0A67-402A-BF78-56E38DF696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51" b="10588"/>
          <a:stretch/>
        </p:blipFill>
        <p:spPr>
          <a:xfrm>
            <a:off x="687923" y="4347411"/>
            <a:ext cx="11127560" cy="195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85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6C47E0-FF1F-4FA4-B812-A71B16BFB6CE}"/>
              </a:ext>
            </a:extLst>
          </p:cNvPr>
          <p:cNvSpPr txBox="1">
            <a:spLocks/>
          </p:cNvSpPr>
          <p:nvPr/>
        </p:nvSpPr>
        <p:spPr>
          <a:xfrm>
            <a:off x="818148" y="470487"/>
            <a:ext cx="8277726" cy="215640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>
                <a:solidFill>
                  <a:srgbClr val="0369B3"/>
                </a:solidFill>
              </a:rPr>
              <a:t>El logro de los ODS requiere la colaboración de</a:t>
            </a: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9F42C3B7-E6CA-4442-B7A6-81DD18BB30DD}"/>
              </a:ext>
            </a:extLst>
          </p:cNvPr>
          <p:cNvGrpSpPr/>
          <p:nvPr/>
        </p:nvGrpSpPr>
        <p:grpSpPr>
          <a:xfrm>
            <a:off x="1485193" y="2978982"/>
            <a:ext cx="4450387" cy="2774874"/>
            <a:chOff x="1485193" y="2978982"/>
            <a:chExt cx="4450387" cy="2774874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C3E1471-9D9E-4C3C-96CA-6CEDA4CCDE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5193" y="4673856"/>
              <a:ext cx="1080000" cy="1080000"/>
            </a:xfrm>
            <a:prstGeom prst="rect">
              <a:avLst/>
            </a:prstGeom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BEC72EE8-D81E-4C6A-8D99-7B8BE8B6F0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5193" y="2978982"/>
              <a:ext cx="1080000" cy="1080000"/>
            </a:xfrm>
            <a:prstGeom prst="rect">
              <a:avLst/>
            </a:prstGeom>
          </p:spPr>
        </p:pic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AB294845-13BA-4337-A101-8B8AFCB8D59A}"/>
                </a:ext>
              </a:extLst>
            </p:cNvPr>
            <p:cNvSpPr txBox="1"/>
            <p:nvPr/>
          </p:nvSpPr>
          <p:spPr>
            <a:xfrm>
              <a:off x="2802004" y="3322152"/>
              <a:ext cx="2540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800" dirty="0">
                  <a:latin typeface="+mj-lt"/>
                </a:rPr>
                <a:t>Los gobiernos</a:t>
              </a: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8031C2AB-5D42-4113-844F-9BC5F3447A86}"/>
                </a:ext>
              </a:extLst>
            </p:cNvPr>
            <p:cNvSpPr txBox="1"/>
            <p:nvPr/>
          </p:nvSpPr>
          <p:spPr>
            <a:xfrm>
              <a:off x="2802004" y="5048352"/>
              <a:ext cx="31335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800" dirty="0">
                  <a:latin typeface="+mj-lt"/>
                </a:rPr>
                <a:t>El sector privado</a:t>
              </a:r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6B6F9E93-68E3-41F8-BA7F-BA05F0021FB2}"/>
              </a:ext>
            </a:extLst>
          </p:cNvPr>
          <p:cNvGrpSpPr/>
          <p:nvPr/>
        </p:nvGrpSpPr>
        <p:grpSpPr>
          <a:xfrm>
            <a:off x="6352672" y="2978982"/>
            <a:ext cx="6432883" cy="2774874"/>
            <a:chOff x="6096000" y="2978982"/>
            <a:chExt cx="6432883" cy="2774874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606515F6-BFDA-426D-BFAE-AFDB8AE42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4673856"/>
              <a:ext cx="1080000" cy="1080000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65EE2574-FF86-43DA-A62A-E45EDAC96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2978982"/>
              <a:ext cx="1080000" cy="1080000"/>
            </a:xfrm>
            <a:prstGeom prst="rect">
              <a:avLst/>
            </a:prstGeom>
          </p:spPr>
        </p:pic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3F26E986-A3B8-40BA-9843-1D1C5EFAFE70}"/>
                </a:ext>
              </a:extLst>
            </p:cNvPr>
            <p:cNvSpPr txBox="1"/>
            <p:nvPr/>
          </p:nvSpPr>
          <p:spPr>
            <a:xfrm>
              <a:off x="7509475" y="3322152"/>
              <a:ext cx="50194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800" dirty="0">
                  <a:latin typeface="+mj-lt"/>
                </a:rPr>
                <a:t>La sociedad civil</a:t>
              </a: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DAC68CC6-4B3F-4679-8324-BA9C6985082A}"/>
                </a:ext>
              </a:extLst>
            </p:cNvPr>
            <p:cNvSpPr txBox="1"/>
            <p:nvPr/>
          </p:nvSpPr>
          <p:spPr>
            <a:xfrm>
              <a:off x="7509475" y="5048352"/>
              <a:ext cx="50194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800" dirty="0">
                  <a:latin typeface="+mj-lt"/>
                </a:rPr>
                <a:t>Los ciudadanos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66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69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5832C5-711C-4175-902A-88031E932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solidFill>
                  <a:schemeClr val="bg1"/>
                </a:solidFill>
              </a:rPr>
              <a:t>El PNUD en México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1FF41A9D-0804-4557-B40A-097C772A61A4}"/>
              </a:ext>
            </a:extLst>
          </p:cNvPr>
          <p:cNvSpPr/>
          <p:nvPr/>
        </p:nvSpPr>
        <p:spPr>
          <a:xfrm>
            <a:off x="962426" y="4610600"/>
            <a:ext cx="180000" cy="180000"/>
          </a:xfrm>
          <a:prstGeom prst="rect">
            <a:avLst/>
          </a:prstGeom>
          <a:solidFill>
            <a:srgbClr val="EB1C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6A936796-B3C5-49A3-BF04-EFE76109B736}"/>
              </a:ext>
            </a:extLst>
          </p:cNvPr>
          <p:cNvSpPr/>
          <p:nvPr/>
        </p:nvSpPr>
        <p:spPr>
          <a:xfrm>
            <a:off x="1272024" y="4610600"/>
            <a:ext cx="180000" cy="180000"/>
          </a:xfrm>
          <a:prstGeom prst="rect">
            <a:avLst/>
          </a:prstGeom>
          <a:solidFill>
            <a:srgbClr val="D3A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FAC2E85B-ACA9-47AD-B716-D0B938F38F90}"/>
              </a:ext>
            </a:extLst>
          </p:cNvPr>
          <p:cNvSpPr/>
          <p:nvPr/>
        </p:nvSpPr>
        <p:spPr>
          <a:xfrm>
            <a:off x="1581622" y="4610600"/>
            <a:ext cx="180000" cy="180000"/>
          </a:xfrm>
          <a:prstGeom prst="rect">
            <a:avLst/>
          </a:prstGeom>
          <a:solidFill>
            <a:srgbClr val="279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05FDBCFC-0284-4B0E-9619-697DB6C23929}"/>
              </a:ext>
            </a:extLst>
          </p:cNvPr>
          <p:cNvSpPr/>
          <p:nvPr/>
        </p:nvSpPr>
        <p:spPr>
          <a:xfrm>
            <a:off x="1891220" y="4610600"/>
            <a:ext cx="180000" cy="180000"/>
          </a:xfrm>
          <a:prstGeom prst="rect">
            <a:avLst/>
          </a:prstGeom>
          <a:solidFill>
            <a:srgbClr val="C3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9044F1CE-0257-44DA-BEDF-53F46FB89C25}"/>
              </a:ext>
            </a:extLst>
          </p:cNvPr>
          <p:cNvSpPr/>
          <p:nvPr/>
        </p:nvSpPr>
        <p:spPr>
          <a:xfrm>
            <a:off x="2200818" y="4610600"/>
            <a:ext cx="180000" cy="180000"/>
          </a:xfrm>
          <a:prstGeom prst="rect">
            <a:avLst/>
          </a:prstGeom>
          <a:solidFill>
            <a:srgbClr val="EF4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A574B4C0-A1BA-4849-895C-BC3FF10A13C7}"/>
              </a:ext>
            </a:extLst>
          </p:cNvPr>
          <p:cNvSpPr/>
          <p:nvPr/>
        </p:nvSpPr>
        <p:spPr>
          <a:xfrm>
            <a:off x="2510416" y="4610600"/>
            <a:ext cx="180000" cy="180000"/>
          </a:xfrm>
          <a:prstGeom prst="rect">
            <a:avLst/>
          </a:prstGeom>
          <a:solidFill>
            <a:srgbClr val="00AE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14E00815-6171-49AF-AF6F-1D3D6C3DBACD}"/>
              </a:ext>
            </a:extLst>
          </p:cNvPr>
          <p:cNvSpPr/>
          <p:nvPr/>
        </p:nvSpPr>
        <p:spPr>
          <a:xfrm>
            <a:off x="2820014" y="4610600"/>
            <a:ext cx="180000" cy="180000"/>
          </a:xfrm>
          <a:prstGeom prst="rect">
            <a:avLst/>
          </a:prstGeom>
          <a:solidFill>
            <a:srgbClr val="FDB7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46DF9242-2E67-41EF-A86E-C64151FEA1E8}"/>
              </a:ext>
            </a:extLst>
          </p:cNvPr>
          <p:cNvSpPr/>
          <p:nvPr/>
        </p:nvSpPr>
        <p:spPr>
          <a:xfrm>
            <a:off x="3129612" y="4610600"/>
            <a:ext cx="180000" cy="180000"/>
          </a:xfrm>
          <a:prstGeom prst="rect">
            <a:avLst/>
          </a:prstGeom>
          <a:solidFill>
            <a:srgbClr val="8F1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86C52155-8F85-4634-B80C-BF0BFFD59452}"/>
              </a:ext>
            </a:extLst>
          </p:cNvPr>
          <p:cNvSpPr/>
          <p:nvPr/>
        </p:nvSpPr>
        <p:spPr>
          <a:xfrm>
            <a:off x="3439210" y="4610600"/>
            <a:ext cx="180000" cy="180000"/>
          </a:xfrm>
          <a:prstGeom prst="rect">
            <a:avLst/>
          </a:prstGeom>
          <a:solidFill>
            <a:srgbClr val="F36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E02C3B40-3160-4475-9AF1-B6B76F810F1E}"/>
              </a:ext>
            </a:extLst>
          </p:cNvPr>
          <p:cNvSpPr/>
          <p:nvPr/>
        </p:nvSpPr>
        <p:spPr>
          <a:xfrm>
            <a:off x="3748808" y="4610600"/>
            <a:ext cx="180000" cy="180000"/>
          </a:xfrm>
          <a:prstGeom prst="rect">
            <a:avLst/>
          </a:prstGeom>
          <a:solidFill>
            <a:srgbClr val="E11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F7CD0C24-7254-4ADC-BCA2-7B9B7F181C02}"/>
              </a:ext>
            </a:extLst>
          </p:cNvPr>
          <p:cNvSpPr/>
          <p:nvPr/>
        </p:nvSpPr>
        <p:spPr>
          <a:xfrm>
            <a:off x="4058406" y="4610600"/>
            <a:ext cx="180000" cy="180000"/>
          </a:xfrm>
          <a:prstGeom prst="rect">
            <a:avLst/>
          </a:prstGeom>
          <a:solidFill>
            <a:srgbClr val="F99D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3864B57C-B08A-4A4B-8112-F3D6BA72EE0E}"/>
              </a:ext>
            </a:extLst>
          </p:cNvPr>
          <p:cNvSpPr/>
          <p:nvPr/>
        </p:nvSpPr>
        <p:spPr>
          <a:xfrm>
            <a:off x="4368004" y="4610600"/>
            <a:ext cx="180000" cy="180000"/>
          </a:xfrm>
          <a:prstGeom prst="rect">
            <a:avLst/>
          </a:prstGeom>
          <a:solidFill>
            <a:srgbClr val="CF8D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0649BADB-DFBA-41F5-8A17-640387FD4911}"/>
              </a:ext>
            </a:extLst>
          </p:cNvPr>
          <p:cNvSpPr/>
          <p:nvPr/>
        </p:nvSpPr>
        <p:spPr>
          <a:xfrm>
            <a:off x="4677602" y="4610600"/>
            <a:ext cx="180000" cy="180000"/>
          </a:xfrm>
          <a:prstGeom prst="rect">
            <a:avLst/>
          </a:prstGeom>
          <a:solidFill>
            <a:srgbClr val="4877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A3221B3B-38FF-4839-AE75-2AC2673EEF78}"/>
              </a:ext>
            </a:extLst>
          </p:cNvPr>
          <p:cNvSpPr/>
          <p:nvPr/>
        </p:nvSpPr>
        <p:spPr>
          <a:xfrm>
            <a:off x="4987200" y="4610600"/>
            <a:ext cx="180000" cy="180000"/>
          </a:xfrm>
          <a:prstGeom prst="rect">
            <a:avLst/>
          </a:prstGeom>
          <a:solidFill>
            <a:srgbClr val="007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F1BBE0B5-53D6-4829-8747-A6D7EE0C7417}"/>
              </a:ext>
            </a:extLst>
          </p:cNvPr>
          <p:cNvSpPr/>
          <p:nvPr/>
        </p:nvSpPr>
        <p:spPr>
          <a:xfrm>
            <a:off x="5296798" y="4610600"/>
            <a:ext cx="180000" cy="180000"/>
          </a:xfrm>
          <a:prstGeom prst="rect">
            <a:avLst/>
          </a:prstGeom>
          <a:solidFill>
            <a:srgbClr val="3EB0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51B4B664-5856-49D9-9A2D-3EF4171D7E25}"/>
              </a:ext>
            </a:extLst>
          </p:cNvPr>
          <p:cNvSpPr/>
          <p:nvPr/>
        </p:nvSpPr>
        <p:spPr>
          <a:xfrm>
            <a:off x="5606396" y="4610600"/>
            <a:ext cx="180000" cy="180000"/>
          </a:xfrm>
          <a:prstGeom prst="rect">
            <a:avLst/>
          </a:prstGeom>
          <a:solidFill>
            <a:srgbClr val="025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95FF9910-4D2B-4EB7-B239-914AF5CA07D3}"/>
              </a:ext>
            </a:extLst>
          </p:cNvPr>
          <p:cNvSpPr/>
          <p:nvPr/>
        </p:nvSpPr>
        <p:spPr>
          <a:xfrm>
            <a:off x="5916000" y="4610600"/>
            <a:ext cx="180000" cy="180000"/>
          </a:xfrm>
          <a:prstGeom prst="rect">
            <a:avLst/>
          </a:prstGeom>
          <a:solidFill>
            <a:srgbClr val="1836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100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99FB3D79-6850-4F0C-82E6-12237EE24433}"/>
              </a:ext>
            </a:extLst>
          </p:cNvPr>
          <p:cNvGrpSpPr/>
          <p:nvPr/>
        </p:nvGrpSpPr>
        <p:grpSpPr>
          <a:xfrm>
            <a:off x="875176" y="2655063"/>
            <a:ext cx="3296970" cy="2823012"/>
            <a:chOff x="661120" y="2664029"/>
            <a:chExt cx="3296970" cy="2823012"/>
          </a:xfrm>
        </p:grpSpPr>
        <p:pic>
          <p:nvPicPr>
            <p:cNvPr id="8" name="Gráfico 7">
              <a:extLst>
                <a:ext uri="{FF2B5EF4-FFF2-40B4-BE49-F238E27FC236}">
                  <a16:creationId xmlns:a16="http://schemas.microsoft.com/office/drawing/2014/main" id="{1BE80061-8F87-4682-A9A2-65A8095C3F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35248"/>
            <a:stretch/>
          </p:blipFill>
          <p:spPr>
            <a:xfrm>
              <a:off x="661120" y="2664029"/>
              <a:ext cx="3296970" cy="1732039"/>
            </a:xfrm>
            <a:prstGeom prst="rect">
              <a:avLst/>
            </a:prstGeom>
          </p:spPr>
        </p:pic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B10C9D5E-1351-4163-9C32-CADDCA8E9BE8}"/>
                </a:ext>
              </a:extLst>
            </p:cNvPr>
            <p:cNvSpPr txBox="1"/>
            <p:nvPr/>
          </p:nvSpPr>
          <p:spPr>
            <a:xfrm>
              <a:off x="661121" y="4656044"/>
              <a:ext cx="32969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b="1" dirty="0">
                  <a:solidFill>
                    <a:srgbClr val="C32A3F"/>
                  </a:solidFill>
                  <a:latin typeface="+mj-lt"/>
                </a:rPr>
                <a:t>Desarrollo Social y Económico</a:t>
              </a:r>
              <a:r>
                <a:rPr lang="es-MX" sz="2400" b="1" dirty="0">
                  <a:solidFill>
                    <a:srgbClr val="C32A3F"/>
                  </a:solidFill>
                  <a:latin typeface="+mj-lt"/>
                </a:rPr>
                <a:t> Incluyente</a:t>
              </a:r>
              <a:endParaRPr lang="es-ES" sz="2400" b="1" dirty="0">
                <a:solidFill>
                  <a:srgbClr val="C32A3F"/>
                </a:solidFill>
                <a:latin typeface="+mj-lt"/>
              </a:endParaRPr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519EE8A4-9C45-4C01-9EA3-9C1C8C9C0167}"/>
              </a:ext>
            </a:extLst>
          </p:cNvPr>
          <p:cNvGrpSpPr/>
          <p:nvPr/>
        </p:nvGrpSpPr>
        <p:grpSpPr>
          <a:xfrm>
            <a:off x="4491402" y="2228246"/>
            <a:ext cx="3296970" cy="3249829"/>
            <a:chOff x="4530373" y="2228246"/>
            <a:chExt cx="3296970" cy="3249829"/>
          </a:xfrm>
        </p:grpSpPr>
        <p:pic>
          <p:nvPicPr>
            <p:cNvPr id="7" name="Gráfico 6">
              <a:extLst>
                <a:ext uri="{FF2B5EF4-FFF2-40B4-BE49-F238E27FC236}">
                  <a16:creationId xmlns:a16="http://schemas.microsoft.com/office/drawing/2014/main" id="{56FF856F-6A86-4246-B279-1C2D7A4A12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b="25816"/>
            <a:stretch/>
          </p:blipFill>
          <p:spPr>
            <a:xfrm>
              <a:off x="4530373" y="2228246"/>
              <a:ext cx="3296970" cy="2338152"/>
            </a:xfrm>
            <a:prstGeom prst="rect">
              <a:avLst/>
            </a:prstGeom>
          </p:spPr>
        </p:pic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42979A6B-0FE3-41EF-B63E-BF3214AD3FD8}"/>
                </a:ext>
              </a:extLst>
            </p:cNvPr>
            <p:cNvSpPr txBox="1"/>
            <p:nvPr/>
          </p:nvSpPr>
          <p:spPr>
            <a:xfrm>
              <a:off x="4628474" y="4647078"/>
              <a:ext cx="31007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MX"/>
              </a:defPPr>
              <a:lvl1pPr algn="ctr">
                <a:defRPr sz="2400" b="1">
                  <a:solidFill>
                    <a:srgbClr val="C32A3F"/>
                  </a:solidFill>
                  <a:latin typeface="+mj-lt"/>
                </a:defRPr>
              </a:lvl1pPr>
            </a:lstStyle>
            <a:p>
              <a:r>
                <a:rPr lang="es-ES" dirty="0">
                  <a:solidFill>
                    <a:srgbClr val="183668"/>
                  </a:solidFill>
                </a:rPr>
                <a:t>Gobernanza Efectiva y Democracia</a:t>
              </a:r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5A403B1C-6F54-471C-8ADA-D00D9BA8223D}"/>
              </a:ext>
            </a:extLst>
          </p:cNvPr>
          <p:cNvGrpSpPr/>
          <p:nvPr/>
        </p:nvGrpSpPr>
        <p:grpSpPr>
          <a:xfrm>
            <a:off x="7971729" y="2399695"/>
            <a:ext cx="3320464" cy="3078381"/>
            <a:chOff x="7971729" y="2399695"/>
            <a:chExt cx="3320464" cy="3078381"/>
          </a:xfrm>
        </p:grpSpPr>
        <p:pic>
          <p:nvPicPr>
            <p:cNvPr id="6" name="Gráfico 5">
              <a:extLst>
                <a:ext uri="{FF2B5EF4-FFF2-40B4-BE49-F238E27FC236}">
                  <a16:creationId xmlns:a16="http://schemas.microsoft.com/office/drawing/2014/main" id="{570B0737-EB3D-4874-8809-172893A771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b="31717"/>
            <a:stretch/>
          </p:blipFill>
          <p:spPr>
            <a:xfrm>
              <a:off x="7971729" y="2399695"/>
              <a:ext cx="3320464" cy="1996373"/>
            </a:xfrm>
            <a:prstGeom prst="rect">
              <a:avLst/>
            </a:prstGeom>
          </p:spPr>
        </p:pic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74DFA01D-B4AA-413F-952F-943F699A0E88}"/>
                </a:ext>
              </a:extLst>
            </p:cNvPr>
            <p:cNvSpPr txBox="1"/>
            <p:nvPr/>
          </p:nvSpPr>
          <p:spPr>
            <a:xfrm>
              <a:off x="8188644" y="4647079"/>
              <a:ext cx="28866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MX"/>
              </a:defPPr>
              <a:lvl1pPr algn="ctr">
                <a:defRPr sz="2400" b="1">
                  <a:solidFill>
                    <a:srgbClr val="C32A3F"/>
                  </a:solidFill>
                  <a:latin typeface="+mj-lt"/>
                </a:defRPr>
              </a:lvl1pPr>
            </a:lstStyle>
            <a:p>
              <a:r>
                <a:rPr lang="es-ES" dirty="0">
                  <a:solidFill>
                    <a:srgbClr val="6D9E4E"/>
                  </a:solidFill>
                </a:rPr>
                <a:t>Ambiente, Energía y Resiliencia</a:t>
              </a:r>
            </a:p>
          </p:txBody>
        </p:sp>
      </p:grpSp>
      <p:sp>
        <p:nvSpPr>
          <p:cNvPr id="12" name="Título 1">
            <a:extLst>
              <a:ext uri="{FF2B5EF4-FFF2-40B4-BE49-F238E27FC236}">
                <a16:creationId xmlns:a16="http://schemas.microsoft.com/office/drawing/2014/main" id="{1945818E-2BAF-46DC-B5A6-C21DD03B949D}"/>
              </a:ext>
            </a:extLst>
          </p:cNvPr>
          <p:cNvSpPr txBox="1">
            <a:spLocks/>
          </p:cNvSpPr>
          <p:nvPr/>
        </p:nvSpPr>
        <p:spPr>
          <a:xfrm>
            <a:off x="1957137" y="1001627"/>
            <a:ext cx="8277726" cy="127810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dirty="0">
                <a:solidFill>
                  <a:schemeClr val="accent1"/>
                </a:solidFill>
              </a:rPr>
              <a:t>¿Qué hace el PNUD en México?</a:t>
            </a:r>
          </a:p>
        </p:txBody>
      </p:sp>
    </p:spTree>
    <p:extLst>
      <p:ext uri="{BB962C8B-B14F-4D97-AF65-F5344CB8AC3E}">
        <p14:creationId xmlns:p14="http://schemas.microsoft.com/office/powerpoint/2010/main" val="281217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upo 34">
            <a:extLst>
              <a:ext uri="{FF2B5EF4-FFF2-40B4-BE49-F238E27FC236}">
                <a16:creationId xmlns:a16="http://schemas.microsoft.com/office/drawing/2014/main" id="{BCE64AD4-C6C8-4B64-A258-ED72A63B8358}"/>
              </a:ext>
            </a:extLst>
          </p:cNvPr>
          <p:cNvGrpSpPr/>
          <p:nvPr/>
        </p:nvGrpSpPr>
        <p:grpSpPr>
          <a:xfrm>
            <a:off x="6026461" y="2294146"/>
            <a:ext cx="5220000" cy="1800000"/>
            <a:chOff x="6026461" y="2294146"/>
            <a:chExt cx="5220000" cy="1800000"/>
          </a:xfrm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6ABC1AFE-E700-4EEA-A39C-0DDC2EA3FD88}"/>
                </a:ext>
              </a:extLst>
            </p:cNvPr>
            <p:cNvSpPr/>
            <p:nvPr/>
          </p:nvSpPr>
          <p:spPr>
            <a:xfrm>
              <a:off x="6026461" y="2294146"/>
              <a:ext cx="5220000" cy="1800000"/>
            </a:xfrm>
            <a:prstGeom prst="rect">
              <a:avLst/>
            </a:prstGeom>
            <a:solidFill>
              <a:srgbClr val="304A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EBD6BDD9-5230-4467-8C9A-B3F8467CADB6}"/>
                </a:ext>
              </a:extLst>
            </p:cNvPr>
            <p:cNvSpPr txBox="1"/>
            <p:nvPr/>
          </p:nvSpPr>
          <p:spPr>
            <a:xfrm>
              <a:off x="6181088" y="2422673"/>
              <a:ext cx="38535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 b="1" i="0" u="none" strike="noStrike" kern="1200" cap="none" spc="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Pro" panose="020B0503030403020204" pitchFamily="34" charset="0"/>
                </a:rPr>
                <a:t>GOBERNANZ</a:t>
              </a:r>
              <a:r>
                <a:rPr lang="es-ES" sz="2000" b="1" spc="300" noProof="0" dirty="0">
                  <a:solidFill>
                    <a:prstClr val="white"/>
                  </a:solidFill>
                  <a:latin typeface="Myriad Pro" panose="020B0503030403020204" pitchFamily="34" charset="0"/>
                </a:rPr>
                <a:t>A EFECTIVA</a:t>
              </a:r>
              <a:r>
                <a:rPr kumimoji="0" lang="es-ES" sz="2000" b="1" i="0" u="none" strike="noStrike" kern="1200" cap="none" spc="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Pro" panose="020B0503030403020204" pitchFamily="34" charset="0"/>
                </a:rPr>
                <a:t> Y DEMOCRACIA</a:t>
              </a:r>
              <a:endParaRPr kumimoji="0" lang="es-MX" sz="20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anose="020B0503030403020204" pitchFamily="34" charset="0"/>
              </a:endParaRP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AC3DC8B0-3969-48F3-97A4-804BB5EC7D5F}"/>
                </a:ext>
              </a:extLst>
            </p:cNvPr>
            <p:cNvSpPr txBox="1"/>
            <p:nvPr/>
          </p:nvSpPr>
          <p:spPr>
            <a:xfrm>
              <a:off x="9902856" y="3230213"/>
              <a:ext cx="1146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4000" b="1" i="0" u="none" strike="noStrike" kern="1200" cap="none" spc="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Pro" panose="020B0503030403020204" pitchFamily="34" charset="0"/>
                </a:rPr>
                <a:t>10</a:t>
              </a:r>
              <a:endParaRPr kumimoji="0" lang="es-MX" sz="40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anose="020B0503030403020204" pitchFamily="34" charset="0"/>
              </a:endParaRPr>
            </a:p>
          </p:txBody>
        </p:sp>
      </p:grpSp>
      <p:grpSp>
        <p:nvGrpSpPr>
          <p:cNvPr id="34" name="Grupo 33">
            <a:extLst>
              <a:ext uri="{FF2B5EF4-FFF2-40B4-BE49-F238E27FC236}">
                <a16:creationId xmlns:a16="http://schemas.microsoft.com/office/drawing/2014/main" id="{FC5A8EC6-47D4-4520-B9C4-43A5EA3A3629}"/>
              </a:ext>
            </a:extLst>
          </p:cNvPr>
          <p:cNvGrpSpPr/>
          <p:nvPr/>
        </p:nvGrpSpPr>
        <p:grpSpPr>
          <a:xfrm>
            <a:off x="593391" y="2239707"/>
            <a:ext cx="5220000" cy="3636868"/>
            <a:chOff x="593391" y="2239707"/>
            <a:chExt cx="5220000" cy="3636868"/>
          </a:xfrm>
        </p:grpSpPr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1CFCC654-69B7-4EA6-BD77-CB58CC849387}"/>
                </a:ext>
              </a:extLst>
            </p:cNvPr>
            <p:cNvSpPr/>
            <p:nvPr/>
          </p:nvSpPr>
          <p:spPr>
            <a:xfrm>
              <a:off x="593391" y="2276575"/>
              <a:ext cx="5220000" cy="3600000"/>
            </a:xfrm>
            <a:prstGeom prst="rect">
              <a:avLst/>
            </a:prstGeom>
            <a:solidFill>
              <a:srgbClr val="6D9E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2A392FBF-BDCE-4608-9CA0-8E036F26EBDF}"/>
                </a:ext>
              </a:extLst>
            </p:cNvPr>
            <p:cNvSpPr txBox="1"/>
            <p:nvPr/>
          </p:nvSpPr>
          <p:spPr>
            <a:xfrm>
              <a:off x="797766" y="2239707"/>
              <a:ext cx="4091113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5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 b="1" i="0" u="none" strike="noStrike" kern="1200" cap="none" spc="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Pro" panose="020B0503030403020204" pitchFamily="34" charset="0"/>
                </a:rPr>
                <a:t>AMBIENTE, ENERGÍA Y RESILIENCIA</a:t>
              </a: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5D102C23-D510-43D5-8969-4760F05BBB6B}"/>
                </a:ext>
              </a:extLst>
            </p:cNvPr>
            <p:cNvSpPr txBox="1"/>
            <p:nvPr/>
          </p:nvSpPr>
          <p:spPr>
            <a:xfrm>
              <a:off x="2843323" y="5003024"/>
              <a:ext cx="28563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4000" b="1" i="0" u="none" strike="noStrike" kern="1200" cap="none" spc="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Pro" panose="020B0503030403020204" pitchFamily="34" charset="0"/>
                </a:rPr>
                <a:t>26</a:t>
              </a:r>
              <a:endParaRPr kumimoji="0" lang="es-MX" sz="40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anose="020B0503030403020204" pitchFamily="34" charset="0"/>
              </a:endParaRPr>
            </a:p>
          </p:txBody>
        </p:sp>
      </p:grpSp>
      <p:grpSp>
        <p:nvGrpSpPr>
          <p:cNvPr id="36" name="Grupo 35">
            <a:extLst>
              <a:ext uri="{FF2B5EF4-FFF2-40B4-BE49-F238E27FC236}">
                <a16:creationId xmlns:a16="http://schemas.microsoft.com/office/drawing/2014/main" id="{F07BF381-CD1F-40EE-A047-CED21742F591}"/>
              </a:ext>
            </a:extLst>
          </p:cNvPr>
          <p:cNvGrpSpPr/>
          <p:nvPr/>
        </p:nvGrpSpPr>
        <p:grpSpPr>
          <a:xfrm>
            <a:off x="6026460" y="4236114"/>
            <a:ext cx="5219999" cy="1640461"/>
            <a:chOff x="6026460" y="4236114"/>
            <a:chExt cx="5219999" cy="1640461"/>
          </a:xfrm>
        </p:grpSpPr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2E4B3A55-8665-4839-B575-F1E6FEFE8266}"/>
                </a:ext>
              </a:extLst>
            </p:cNvPr>
            <p:cNvSpPr/>
            <p:nvPr/>
          </p:nvSpPr>
          <p:spPr>
            <a:xfrm>
              <a:off x="6026460" y="4236114"/>
              <a:ext cx="5219999" cy="1640461"/>
            </a:xfrm>
            <a:prstGeom prst="rect">
              <a:avLst/>
            </a:prstGeom>
            <a:solidFill>
              <a:srgbClr val="C32A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9B5BE1C1-EEC6-4B08-B169-81A95FDC9FF5}"/>
                </a:ext>
              </a:extLst>
            </p:cNvPr>
            <p:cNvSpPr txBox="1"/>
            <p:nvPr/>
          </p:nvSpPr>
          <p:spPr>
            <a:xfrm>
              <a:off x="6135226" y="4317680"/>
              <a:ext cx="37676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 b="1" i="0" u="none" strike="noStrike" kern="1200" cap="none" spc="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Pro" panose="020B0503030403020204" pitchFamily="34" charset="0"/>
                </a:rPr>
                <a:t>DESARROLLO SOCIAL Y ECONÓMICO INCLUYENTE</a:t>
              </a:r>
              <a:endParaRPr kumimoji="0" lang="es-MX" sz="20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anose="020B0503030403020204" pitchFamily="34" charset="0"/>
              </a:endParaRP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89EB09B5-DDB6-429D-9A35-8D2C637FD2E3}"/>
                </a:ext>
              </a:extLst>
            </p:cNvPr>
            <p:cNvSpPr txBox="1"/>
            <p:nvPr/>
          </p:nvSpPr>
          <p:spPr>
            <a:xfrm>
              <a:off x="10172782" y="5003024"/>
              <a:ext cx="8037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4000" b="1" i="0" u="none" strike="noStrike" kern="1200" cap="none" spc="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Pro" panose="020B0503030403020204" pitchFamily="34" charset="0"/>
                </a:rPr>
                <a:t>9</a:t>
              </a:r>
              <a:endParaRPr kumimoji="0" lang="es-MX" sz="30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anose="020B0503030403020204" pitchFamily="34" charset="0"/>
              </a:endParaRPr>
            </a:p>
          </p:txBody>
        </p:sp>
      </p:grpSp>
      <p:sp>
        <p:nvSpPr>
          <p:cNvPr id="30" name="Título 1">
            <a:extLst>
              <a:ext uri="{FF2B5EF4-FFF2-40B4-BE49-F238E27FC236}">
                <a16:creationId xmlns:a16="http://schemas.microsoft.com/office/drawing/2014/main" id="{D00BC4E4-A294-41F4-B78D-EAB05935A775}"/>
              </a:ext>
            </a:extLst>
          </p:cNvPr>
          <p:cNvSpPr txBox="1">
            <a:spLocks/>
          </p:cNvSpPr>
          <p:nvPr/>
        </p:nvSpPr>
        <p:spPr>
          <a:xfrm>
            <a:off x="818148" y="470487"/>
            <a:ext cx="10972800" cy="10767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6000" dirty="0">
                <a:solidFill>
                  <a:srgbClr val="0369B3"/>
                </a:solidFill>
                <a:latin typeface="Myriad Pro" panose="020B0503030403020204" pitchFamily="34" charset="0"/>
              </a:rPr>
              <a:t>45 proyectos en curso en México</a:t>
            </a:r>
            <a:endParaRPr lang="es-MX" sz="5400" dirty="0">
              <a:solidFill>
                <a:srgbClr val="0369B3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56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8479031E-3807-40EA-A475-7297AAE52E36}"/>
              </a:ext>
            </a:extLst>
          </p:cNvPr>
          <p:cNvGrpSpPr/>
          <p:nvPr/>
        </p:nvGrpSpPr>
        <p:grpSpPr>
          <a:xfrm>
            <a:off x="2518610" y="1714095"/>
            <a:ext cx="7154780" cy="1200329"/>
            <a:chOff x="2839453" y="1395662"/>
            <a:chExt cx="7154780" cy="1200329"/>
          </a:xfrm>
        </p:grpSpPr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0B796D19-8465-44EF-AAA0-8EBD125B296E}"/>
                </a:ext>
              </a:extLst>
            </p:cNvPr>
            <p:cNvSpPr txBox="1"/>
            <p:nvPr/>
          </p:nvSpPr>
          <p:spPr>
            <a:xfrm>
              <a:off x="2839453" y="1395662"/>
              <a:ext cx="205604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7200" b="1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70%</a:t>
              </a:r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43E70A80-2AD6-4CF2-B935-602FE66ACD16}"/>
                </a:ext>
              </a:extLst>
            </p:cNvPr>
            <p:cNvSpPr txBox="1"/>
            <p:nvPr/>
          </p:nvSpPr>
          <p:spPr>
            <a:xfrm>
              <a:off x="5048687" y="1518773"/>
              <a:ext cx="494554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067B0"/>
                </a:buClr>
              </a:pPr>
              <a:r>
                <a:rPr lang="es-MX" sz="2800" dirty="0">
                  <a:latin typeface="+mj-lt"/>
                </a:rPr>
                <a:t>Desarrolla capacidades y/o brinda asistencia técnica</a:t>
              </a: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3FA267F4-88D1-4628-B250-C8D84891D51D}"/>
              </a:ext>
            </a:extLst>
          </p:cNvPr>
          <p:cNvGrpSpPr/>
          <p:nvPr/>
        </p:nvGrpSpPr>
        <p:grpSpPr>
          <a:xfrm>
            <a:off x="2518610" y="2819515"/>
            <a:ext cx="7154780" cy="1200329"/>
            <a:chOff x="2839453" y="1395662"/>
            <a:chExt cx="7154780" cy="1200329"/>
          </a:xfrm>
        </p:grpSpPr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8FDDB917-4D36-42F0-AB43-4DF993C4041F}"/>
                </a:ext>
              </a:extLst>
            </p:cNvPr>
            <p:cNvSpPr txBox="1"/>
            <p:nvPr/>
          </p:nvSpPr>
          <p:spPr>
            <a:xfrm>
              <a:off x="2839453" y="1395662"/>
              <a:ext cx="205604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7200" b="1" dirty="0">
                  <a:solidFill>
                    <a:schemeClr val="accent1"/>
                  </a:solidFill>
                  <a:latin typeface="+mj-lt"/>
                </a:rPr>
                <a:t>30%</a:t>
              </a:r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0E560FC6-3177-4E43-98A9-BDD844E5B26B}"/>
                </a:ext>
              </a:extLst>
            </p:cNvPr>
            <p:cNvSpPr txBox="1"/>
            <p:nvPr/>
          </p:nvSpPr>
          <p:spPr>
            <a:xfrm>
              <a:off x="5048687" y="1734216"/>
              <a:ext cx="49455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067B0"/>
                </a:buClr>
              </a:pPr>
              <a:r>
                <a:rPr lang="es-MX" sz="2800" dirty="0"/>
                <a:t>Asesoría de Política Pública</a:t>
              </a: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BD422D1E-2E69-4A25-93D0-B41FD5A94973}"/>
              </a:ext>
            </a:extLst>
          </p:cNvPr>
          <p:cNvGrpSpPr/>
          <p:nvPr/>
        </p:nvGrpSpPr>
        <p:grpSpPr>
          <a:xfrm>
            <a:off x="2518610" y="3924935"/>
            <a:ext cx="7154780" cy="1200329"/>
            <a:chOff x="2839453" y="1441828"/>
            <a:chExt cx="7154780" cy="1200329"/>
          </a:xfrm>
        </p:grpSpPr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B157272E-B1EE-430C-99F6-0DA7C8F323A7}"/>
                </a:ext>
              </a:extLst>
            </p:cNvPr>
            <p:cNvSpPr txBox="1"/>
            <p:nvPr/>
          </p:nvSpPr>
          <p:spPr>
            <a:xfrm>
              <a:off x="2839453" y="1441828"/>
              <a:ext cx="205604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72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lt"/>
                </a:rPr>
                <a:t>22%</a:t>
              </a: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752E0A6D-3A1C-4A50-A7D3-60F0F8ED0DA3}"/>
                </a:ext>
              </a:extLst>
            </p:cNvPr>
            <p:cNvSpPr txBox="1"/>
            <p:nvPr/>
          </p:nvSpPr>
          <p:spPr>
            <a:xfrm>
              <a:off x="5048687" y="1564939"/>
              <a:ext cx="494554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067B0"/>
                </a:buClr>
              </a:pPr>
              <a:r>
                <a:rPr lang="es-MX" sz="2800" dirty="0"/>
                <a:t>Alianzas e intercambio de conocimientos</a:t>
              </a:r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B5CC3857-E13C-44BD-BB61-58E4CA908D9E}"/>
              </a:ext>
            </a:extLst>
          </p:cNvPr>
          <p:cNvGrpSpPr/>
          <p:nvPr/>
        </p:nvGrpSpPr>
        <p:grpSpPr>
          <a:xfrm>
            <a:off x="2518610" y="5030356"/>
            <a:ext cx="7154780" cy="1200329"/>
            <a:chOff x="2839453" y="1395662"/>
            <a:chExt cx="7154780" cy="1200329"/>
          </a:xfrm>
        </p:grpSpPr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058CF2B6-9A82-44E5-B294-CD14E3D9714B}"/>
                </a:ext>
              </a:extLst>
            </p:cNvPr>
            <p:cNvSpPr txBox="1"/>
            <p:nvPr/>
          </p:nvSpPr>
          <p:spPr>
            <a:xfrm>
              <a:off x="2839453" y="1395662"/>
              <a:ext cx="205604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72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+mj-lt"/>
                </a:rPr>
                <a:t>20%</a:t>
              </a: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820D0083-C5A8-4139-B9B5-51FEB9B36946}"/>
                </a:ext>
              </a:extLst>
            </p:cNvPr>
            <p:cNvSpPr txBox="1"/>
            <p:nvPr/>
          </p:nvSpPr>
          <p:spPr>
            <a:xfrm>
              <a:off x="5048687" y="1734216"/>
              <a:ext cx="49455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067B0"/>
                </a:buClr>
              </a:pPr>
              <a:r>
                <a:rPr lang="es-MX" sz="2800" dirty="0"/>
                <a:t>Mecanismos innovadores</a:t>
              </a:r>
            </a:p>
          </p:txBody>
        </p:sp>
      </p:grpSp>
      <p:sp>
        <p:nvSpPr>
          <p:cNvPr id="17" name="Título 1">
            <a:extLst>
              <a:ext uri="{FF2B5EF4-FFF2-40B4-BE49-F238E27FC236}">
                <a16:creationId xmlns:a16="http://schemas.microsoft.com/office/drawing/2014/main" id="{5CFBDAE9-EB3C-4817-B13D-FB308D875D4A}"/>
              </a:ext>
            </a:extLst>
          </p:cNvPr>
          <p:cNvSpPr txBox="1">
            <a:spLocks/>
          </p:cNvSpPr>
          <p:nvPr/>
        </p:nvSpPr>
        <p:spPr>
          <a:xfrm>
            <a:off x="818148" y="470487"/>
            <a:ext cx="10972800" cy="10767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6000" dirty="0">
                <a:solidFill>
                  <a:srgbClr val="0369B3"/>
                </a:solidFill>
                <a:latin typeface="Myriad Pro" panose="020B0503030403020204" pitchFamily="34" charset="0"/>
              </a:rPr>
              <a:t>Los proyectos trabajan en:</a:t>
            </a:r>
            <a:endParaRPr lang="es-MX" sz="5400" dirty="0">
              <a:solidFill>
                <a:srgbClr val="0369B3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26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382892E8-48E0-43D5-8952-55DB0D4921C0}"/>
              </a:ext>
            </a:extLst>
          </p:cNvPr>
          <p:cNvSpPr txBox="1">
            <a:spLocks/>
          </p:cNvSpPr>
          <p:nvPr/>
        </p:nvSpPr>
        <p:spPr>
          <a:xfrm>
            <a:off x="383237" y="372273"/>
            <a:ext cx="4379494" cy="10767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5400" dirty="0">
                <a:solidFill>
                  <a:srgbClr val="0369B3"/>
                </a:solidFill>
                <a:latin typeface="Myriad Pro" panose="020B0503030403020204" pitchFamily="34" charset="0"/>
              </a:rPr>
              <a:t>Poblaciones objetivo de los proyectos</a:t>
            </a: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358F31D2-A132-459E-94DF-4C67F6BE4874}"/>
              </a:ext>
            </a:extLst>
          </p:cNvPr>
          <p:cNvGrpSpPr/>
          <p:nvPr/>
        </p:nvGrpSpPr>
        <p:grpSpPr>
          <a:xfrm>
            <a:off x="2572984" y="2721535"/>
            <a:ext cx="3960000" cy="3960000"/>
            <a:chOff x="2572984" y="2721535"/>
            <a:chExt cx="3960000" cy="3960000"/>
          </a:xfrm>
        </p:grpSpPr>
        <p:sp>
          <p:nvSpPr>
            <p:cNvPr id="2" name="Elipse 1">
              <a:extLst>
                <a:ext uri="{FF2B5EF4-FFF2-40B4-BE49-F238E27FC236}">
                  <a16:creationId xmlns:a16="http://schemas.microsoft.com/office/drawing/2014/main" id="{F172BCF2-3FC7-46B3-B8AF-25DBD4217EEB}"/>
                </a:ext>
              </a:extLst>
            </p:cNvPr>
            <p:cNvSpPr/>
            <p:nvPr/>
          </p:nvSpPr>
          <p:spPr>
            <a:xfrm>
              <a:off x="2572984" y="2721535"/>
              <a:ext cx="3960000" cy="3960000"/>
            </a:xfrm>
            <a:prstGeom prst="ellipse">
              <a:avLst/>
            </a:prstGeom>
            <a:solidFill>
              <a:srgbClr val="EF4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D09462AA-5B98-47E3-9272-DBC75BAD3AF3}"/>
                </a:ext>
              </a:extLst>
            </p:cNvPr>
            <p:cNvSpPr txBox="1"/>
            <p:nvPr/>
          </p:nvSpPr>
          <p:spPr>
            <a:xfrm>
              <a:off x="3721674" y="3855149"/>
              <a:ext cx="166262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4800" b="1" dirty="0">
                  <a:solidFill>
                    <a:schemeClr val="bg1"/>
                  </a:solidFill>
                  <a:latin typeface="+mj-lt"/>
                </a:rPr>
                <a:t>9</a:t>
              </a:r>
            </a:p>
            <a:p>
              <a:pPr algn="ctr"/>
              <a:r>
                <a:rPr lang="es-MX" dirty="0">
                  <a:solidFill>
                    <a:schemeClr val="bg1"/>
                  </a:solidFill>
                  <a:latin typeface="+mj-lt"/>
                </a:rPr>
                <a:t>proyectos</a:t>
              </a:r>
              <a:endParaRPr lang="es-MX" sz="2800" dirty="0">
                <a:solidFill>
                  <a:schemeClr val="bg1"/>
                </a:solidFill>
                <a:latin typeface="+mj-lt"/>
              </a:endParaRPr>
            </a:p>
            <a:p>
              <a:pPr algn="ctr"/>
              <a:r>
                <a:rPr lang="es-MX" sz="2800" dirty="0">
                  <a:solidFill>
                    <a:schemeClr val="bg1"/>
                  </a:solidFill>
                  <a:latin typeface="+mj-lt"/>
                </a:rPr>
                <a:t>mujeres</a:t>
              </a:r>
              <a:endParaRPr lang="es-MX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F9CEFC55-E512-42D7-B00F-7EFF270F075B}"/>
              </a:ext>
            </a:extLst>
          </p:cNvPr>
          <p:cNvGrpSpPr/>
          <p:nvPr/>
        </p:nvGrpSpPr>
        <p:grpSpPr>
          <a:xfrm>
            <a:off x="5458289" y="176462"/>
            <a:ext cx="3240000" cy="3240000"/>
            <a:chOff x="5458289" y="176462"/>
            <a:chExt cx="3240000" cy="3240000"/>
          </a:xfrm>
        </p:grpSpPr>
        <p:sp>
          <p:nvSpPr>
            <p:cNvPr id="3" name="Elipse 2">
              <a:extLst>
                <a:ext uri="{FF2B5EF4-FFF2-40B4-BE49-F238E27FC236}">
                  <a16:creationId xmlns:a16="http://schemas.microsoft.com/office/drawing/2014/main" id="{DF9F5CBA-63B2-4AD4-BA58-1AF5898C9FBC}"/>
                </a:ext>
              </a:extLst>
            </p:cNvPr>
            <p:cNvSpPr/>
            <p:nvPr/>
          </p:nvSpPr>
          <p:spPr>
            <a:xfrm>
              <a:off x="5458289" y="176462"/>
              <a:ext cx="3240000" cy="3240000"/>
            </a:xfrm>
            <a:prstGeom prst="ellipse">
              <a:avLst/>
            </a:prstGeom>
            <a:solidFill>
              <a:srgbClr val="E11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C059B511-473F-4CEB-9814-094CC09DA178}"/>
                </a:ext>
              </a:extLst>
            </p:cNvPr>
            <p:cNvSpPr txBox="1"/>
            <p:nvPr/>
          </p:nvSpPr>
          <p:spPr>
            <a:xfrm>
              <a:off x="6236446" y="916279"/>
              <a:ext cx="1683685" cy="1538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4800" b="1" dirty="0">
                  <a:solidFill>
                    <a:schemeClr val="bg1"/>
                  </a:solidFill>
                  <a:latin typeface="+mj-lt"/>
                </a:rPr>
                <a:t>7</a:t>
              </a:r>
            </a:p>
            <a:p>
              <a:pPr algn="ctr"/>
              <a:r>
                <a:rPr lang="es-MX" dirty="0">
                  <a:solidFill>
                    <a:schemeClr val="bg1"/>
                  </a:solidFill>
                  <a:latin typeface="+mj-lt"/>
                </a:rPr>
                <a:t>proyectos</a:t>
              </a:r>
              <a:endParaRPr lang="es-MX" sz="2800" dirty="0">
                <a:solidFill>
                  <a:schemeClr val="bg1"/>
                </a:solidFill>
                <a:latin typeface="+mj-lt"/>
              </a:endParaRPr>
            </a:p>
            <a:p>
              <a:pPr algn="ctr"/>
              <a:r>
                <a:rPr lang="es-MX" sz="2800" dirty="0">
                  <a:solidFill>
                    <a:schemeClr val="bg1"/>
                  </a:solidFill>
                  <a:latin typeface="+mj-lt"/>
                </a:rPr>
                <a:t>minorías</a:t>
              </a:r>
              <a:endParaRPr lang="es-MX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E403925C-73B0-4561-9676-CC6DF6D2571E}"/>
              </a:ext>
            </a:extLst>
          </p:cNvPr>
          <p:cNvGrpSpPr/>
          <p:nvPr/>
        </p:nvGrpSpPr>
        <p:grpSpPr>
          <a:xfrm>
            <a:off x="6712984" y="3528947"/>
            <a:ext cx="2880000" cy="2880000"/>
            <a:chOff x="6712984" y="3528947"/>
            <a:chExt cx="2880000" cy="2880000"/>
          </a:xfrm>
        </p:grpSpPr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AEF37505-1ECE-4627-BCFC-7CA915458E45}"/>
                </a:ext>
              </a:extLst>
            </p:cNvPr>
            <p:cNvSpPr/>
            <p:nvPr/>
          </p:nvSpPr>
          <p:spPr>
            <a:xfrm>
              <a:off x="6712984" y="3528947"/>
              <a:ext cx="2880000" cy="2880000"/>
            </a:xfrm>
            <a:prstGeom prst="ellipse">
              <a:avLst/>
            </a:prstGeom>
            <a:solidFill>
              <a:srgbClr val="8F1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E91D2C38-0119-4E88-B80D-649E921754DF}"/>
                </a:ext>
              </a:extLst>
            </p:cNvPr>
            <p:cNvSpPr txBox="1"/>
            <p:nvPr/>
          </p:nvSpPr>
          <p:spPr>
            <a:xfrm>
              <a:off x="7377794" y="4086534"/>
              <a:ext cx="1550381" cy="1538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4800" b="1" dirty="0">
                  <a:solidFill>
                    <a:schemeClr val="bg1"/>
                  </a:solidFill>
                  <a:latin typeface="+mj-lt"/>
                </a:rPr>
                <a:t>6</a:t>
              </a:r>
            </a:p>
            <a:p>
              <a:pPr algn="ctr"/>
              <a:r>
                <a:rPr lang="es-MX" dirty="0">
                  <a:solidFill>
                    <a:schemeClr val="bg1"/>
                  </a:solidFill>
                  <a:latin typeface="+mj-lt"/>
                </a:rPr>
                <a:t>proyectos</a:t>
              </a:r>
            </a:p>
            <a:p>
              <a:pPr algn="ctr"/>
              <a:r>
                <a:rPr lang="es-MX" sz="2800" dirty="0">
                  <a:solidFill>
                    <a:schemeClr val="bg1"/>
                  </a:solidFill>
                  <a:latin typeface="+mj-lt"/>
                </a:rPr>
                <a:t>jóvenes</a:t>
              </a:r>
              <a:endParaRPr lang="es-MX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251F564A-5579-44DD-AD3D-A22D01F0CA07}"/>
              </a:ext>
            </a:extLst>
          </p:cNvPr>
          <p:cNvGrpSpPr/>
          <p:nvPr/>
        </p:nvGrpSpPr>
        <p:grpSpPr>
          <a:xfrm>
            <a:off x="8819111" y="1645041"/>
            <a:ext cx="2520000" cy="2520000"/>
            <a:chOff x="8819111" y="1645041"/>
            <a:chExt cx="2520000" cy="2520000"/>
          </a:xfrm>
        </p:grpSpPr>
        <p:sp>
          <p:nvSpPr>
            <p:cNvPr id="4" name="Elipse 3">
              <a:extLst>
                <a:ext uri="{FF2B5EF4-FFF2-40B4-BE49-F238E27FC236}">
                  <a16:creationId xmlns:a16="http://schemas.microsoft.com/office/drawing/2014/main" id="{2E4E34C0-F31E-438D-9317-297A0C79B9D7}"/>
                </a:ext>
              </a:extLst>
            </p:cNvPr>
            <p:cNvSpPr/>
            <p:nvPr/>
          </p:nvSpPr>
          <p:spPr>
            <a:xfrm>
              <a:off x="8819111" y="1645041"/>
              <a:ext cx="2520000" cy="2520000"/>
            </a:xfrm>
            <a:prstGeom prst="ellipse">
              <a:avLst/>
            </a:prstGeom>
            <a:solidFill>
              <a:srgbClr val="EB1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45105708-D919-40C1-81DC-71399D5CB4F4}"/>
                </a:ext>
              </a:extLst>
            </p:cNvPr>
            <p:cNvSpPr txBox="1"/>
            <p:nvPr/>
          </p:nvSpPr>
          <p:spPr>
            <a:xfrm>
              <a:off x="9303920" y="1891725"/>
              <a:ext cx="1550381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4000" b="1" dirty="0">
                  <a:solidFill>
                    <a:schemeClr val="bg1"/>
                  </a:solidFill>
                  <a:latin typeface="+mj-lt"/>
                </a:rPr>
                <a:t>5</a:t>
              </a:r>
            </a:p>
            <a:p>
              <a:pPr algn="ctr"/>
              <a:r>
                <a:rPr lang="es-MX" sz="1400" dirty="0">
                  <a:solidFill>
                    <a:schemeClr val="bg1"/>
                  </a:solidFill>
                  <a:latin typeface="+mj-lt"/>
                </a:rPr>
                <a:t>proyectos</a:t>
              </a:r>
              <a:endParaRPr lang="es-MX" sz="2000" dirty="0">
                <a:solidFill>
                  <a:schemeClr val="bg1"/>
                </a:solidFill>
                <a:latin typeface="+mj-lt"/>
              </a:endParaRPr>
            </a:p>
            <a:p>
              <a:pPr algn="ctr"/>
              <a:r>
                <a:rPr lang="es-MX" sz="2000" dirty="0">
                  <a:solidFill>
                    <a:schemeClr val="bg1"/>
                  </a:solidFill>
                  <a:latin typeface="+mj-lt"/>
                </a:rPr>
                <a:t>personas en situación de pobreza</a:t>
              </a:r>
              <a:endParaRPr lang="es-MX" sz="14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125F2096-4481-466C-BDEA-BAFC0AB5803F}"/>
              </a:ext>
            </a:extLst>
          </p:cNvPr>
          <p:cNvGrpSpPr/>
          <p:nvPr/>
        </p:nvGrpSpPr>
        <p:grpSpPr>
          <a:xfrm>
            <a:off x="9772984" y="4235993"/>
            <a:ext cx="1800000" cy="1900995"/>
            <a:chOff x="9772984" y="4285999"/>
            <a:chExt cx="1800000" cy="1900995"/>
          </a:xfrm>
        </p:grpSpPr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2EA7E4D9-E413-47D0-A2D5-DC498781FDF6}"/>
                </a:ext>
              </a:extLst>
            </p:cNvPr>
            <p:cNvSpPr/>
            <p:nvPr/>
          </p:nvSpPr>
          <p:spPr>
            <a:xfrm>
              <a:off x="9772984" y="4386994"/>
              <a:ext cx="1800000" cy="1800000"/>
            </a:xfrm>
            <a:prstGeom prst="ellipse">
              <a:avLst/>
            </a:prstGeom>
            <a:solidFill>
              <a:srgbClr val="F99D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B2CAC820-E9FD-43FA-B864-87D865F7640B}"/>
                </a:ext>
              </a:extLst>
            </p:cNvPr>
            <p:cNvSpPr txBox="1"/>
            <p:nvPr/>
          </p:nvSpPr>
          <p:spPr>
            <a:xfrm>
              <a:off x="9894849" y="4285999"/>
              <a:ext cx="1556270" cy="1877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4000" b="1" dirty="0">
                  <a:solidFill>
                    <a:schemeClr val="bg1"/>
                  </a:solidFill>
                  <a:latin typeface="+mj-lt"/>
                </a:rPr>
                <a:t>3</a:t>
              </a:r>
            </a:p>
            <a:p>
              <a:pPr algn="ctr"/>
              <a:r>
                <a:rPr lang="es-MX" sz="1200" dirty="0">
                  <a:solidFill>
                    <a:schemeClr val="bg1"/>
                  </a:solidFill>
                  <a:latin typeface="+mj-lt"/>
                </a:rPr>
                <a:t>proyectos</a:t>
              </a:r>
              <a:endParaRPr lang="es-MX" sz="1000" dirty="0">
                <a:solidFill>
                  <a:schemeClr val="bg1"/>
                </a:solidFill>
                <a:latin typeface="+mj-lt"/>
              </a:endParaRPr>
            </a:p>
            <a:p>
              <a:pPr algn="ctr"/>
              <a:r>
                <a:rPr lang="es-MX" sz="1600" dirty="0">
                  <a:solidFill>
                    <a:schemeClr val="bg1"/>
                  </a:solidFill>
                  <a:latin typeface="+mj-lt"/>
                </a:rPr>
                <a:t>personas afectadas por desastres naturales</a:t>
              </a:r>
              <a:endParaRPr lang="es-MX" sz="1100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11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D6B36E8-3B40-468D-8CEC-62EA7B1D3AF4}"/>
              </a:ext>
            </a:extLst>
          </p:cNvPr>
          <p:cNvSpPr txBox="1"/>
          <p:nvPr/>
        </p:nvSpPr>
        <p:spPr>
          <a:xfrm>
            <a:off x="6972300" y="552450"/>
            <a:ext cx="4943475" cy="4199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anose="020B0503030403020204" pitchFamily="34" charset="0"/>
              </a:rPr>
              <a:t>El panorama del desarrollo seguirá cambiando, muy probablemente de maneras imprevistas. El mundo, ya sea en el ámbito de la inteligencia artificial o del cambio climático, está por presenciar cambios dramáticos, y por todas estas razones se necesita más que nunca un </a:t>
            </a:r>
            <a:r>
              <a:rPr kumimoji="0" lang="es-MX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anose="020B0503030403020204" pitchFamily="34" charset="0"/>
              </a:rPr>
              <a:t>PNUD dinámico, efectivo y orientado al futuro</a:t>
            </a:r>
            <a:r>
              <a:rPr kumimoji="0" lang="es-MX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anose="020B0503030403020204" pitchFamily="34" charset="0"/>
              </a:rPr>
              <a:t>, integrado en el sistema de las Naciones Unidas”.</a:t>
            </a:r>
            <a:endParaRPr kumimoji="0" lang="es-MX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 panose="020B0503030403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6868280-C884-4EEA-8092-903510A74E32}"/>
              </a:ext>
            </a:extLst>
          </p:cNvPr>
          <p:cNvSpPr txBox="1"/>
          <p:nvPr/>
        </p:nvSpPr>
        <p:spPr>
          <a:xfrm>
            <a:off x="6296025" y="100221"/>
            <a:ext cx="153352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7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endParaRPr kumimoji="0" lang="es-MX" sz="7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1C267D1-CFC7-4663-8B36-D529E8575D8A}"/>
              </a:ext>
            </a:extLst>
          </p:cNvPr>
          <p:cNvSpPr txBox="1"/>
          <p:nvPr/>
        </p:nvSpPr>
        <p:spPr>
          <a:xfrm>
            <a:off x="8701087" y="5495130"/>
            <a:ext cx="3057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3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anose="020B0503030403020204" pitchFamily="34" charset="0"/>
              </a:rPr>
              <a:t>Achim</a:t>
            </a:r>
            <a:r>
              <a:rPr kumimoji="0" lang="es-ES" sz="14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anose="020B0503030403020204" pitchFamily="34" charset="0"/>
              </a:rPr>
              <a:t> Steiner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anose="020B0503030403020204" pitchFamily="34" charset="0"/>
              </a:rPr>
              <a:t>Administrador del PNUD</a:t>
            </a:r>
            <a:endParaRPr kumimoji="0" lang="es-MX" sz="14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09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69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69B0169-1E58-4CE9-B321-AD2A07A66A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297" y="1603408"/>
            <a:ext cx="1387022" cy="338633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CC70332-AD87-4025-B72F-1F83568895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5250" y1="50000" x2="59750" y2="49000"/>
                        <a14:foregroundMark x1="29750" y1="41000" x2="64250" y2="4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351" y="2471933"/>
            <a:ext cx="567813" cy="567813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9FEAC3B-24B7-4D4C-B752-CB9F4B299B51}"/>
              </a:ext>
            </a:extLst>
          </p:cNvPr>
          <p:cNvSpPr txBox="1"/>
          <p:nvPr/>
        </p:nvSpPr>
        <p:spPr>
          <a:xfrm>
            <a:off x="5305039" y="2555784"/>
            <a:ext cx="1986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solidFill>
                  <a:schemeClr val="bg1"/>
                </a:solidFill>
                <a:latin typeface="+mj-lt"/>
              </a:rPr>
              <a:t>@PNUD_Mexico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AB54248-DC8C-44BA-B59D-272C7AEFC3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257" y="3170579"/>
            <a:ext cx="360000" cy="360000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5891389-4032-4C98-A336-75B0D269A54B}"/>
              </a:ext>
            </a:extLst>
          </p:cNvPr>
          <p:cNvSpPr txBox="1"/>
          <p:nvPr/>
        </p:nvSpPr>
        <p:spPr>
          <a:xfrm>
            <a:off x="5305039" y="3150524"/>
            <a:ext cx="1986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solidFill>
                  <a:schemeClr val="bg1"/>
                </a:solidFill>
                <a:latin typeface="+mj-lt"/>
              </a:rPr>
              <a:t>PNUDMexico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51D7CDCE-DE52-4653-99A2-D2C9D5338D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12257" y="1971877"/>
            <a:ext cx="360000" cy="360000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FACD2954-76C9-45C0-938F-DE68122F0A8D}"/>
              </a:ext>
            </a:extLst>
          </p:cNvPr>
          <p:cNvSpPr txBox="1"/>
          <p:nvPr/>
        </p:nvSpPr>
        <p:spPr>
          <a:xfrm>
            <a:off x="5305039" y="1951822"/>
            <a:ext cx="2178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solidFill>
                  <a:schemeClr val="bg1"/>
                </a:solidFill>
                <a:latin typeface="+mj-lt"/>
              </a:rPr>
              <a:t>www.mx.undp.org</a:t>
            </a:r>
          </a:p>
        </p:txBody>
      </p:sp>
    </p:spTree>
    <p:extLst>
      <p:ext uri="{BB962C8B-B14F-4D97-AF65-F5344CB8AC3E}">
        <p14:creationId xmlns:p14="http://schemas.microsoft.com/office/powerpoint/2010/main" val="128846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5D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5028C19-252C-440A-85AD-4590E8DE3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0" y="636084"/>
            <a:ext cx="2614613" cy="274828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42A5D9D-7B11-4960-9E98-DF4A7B5F76AE}"/>
              </a:ext>
            </a:extLst>
          </p:cNvPr>
          <p:cNvSpPr txBox="1"/>
          <p:nvPr/>
        </p:nvSpPr>
        <p:spPr>
          <a:xfrm>
            <a:off x="4381500" y="1000994"/>
            <a:ext cx="51054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  <a:latin typeface="+mj-lt"/>
              </a:rPr>
              <a:t>MÁS DE</a:t>
            </a:r>
          </a:p>
          <a:p>
            <a:pPr algn="ctr"/>
            <a:r>
              <a:rPr lang="es-MX" sz="8000" b="1" dirty="0">
                <a:solidFill>
                  <a:srgbClr val="FDB713"/>
                </a:solidFill>
                <a:latin typeface="+mj-lt"/>
              </a:rPr>
              <a:t>17,500</a:t>
            </a:r>
            <a:endParaRPr lang="es-MX" sz="3200" b="1" dirty="0">
              <a:solidFill>
                <a:srgbClr val="FDB713"/>
              </a:solidFill>
              <a:latin typeface="+mj-lt"/>
            </a:endParaRPr>
          </a:p>
          <a:p>
            <a:pPr algn="ctr"/>
            <a:r>
              <a:rPr lang="es-MX" sz="2800" b="1" dirty="0">
                <a:solidFill>
                  <a:schemeClr val="bg1"/>
                </a:solidFill>
                <a:latin typeface="+mj-lt"/>
              </a:rPr>
              <a:t>PERSONAS TRABAJANDO</a:t>
            </a:r>
          </a:p>
          <a:p>
            <a:pPr algn="ctr"/>
            <a:r>
              <a:rPr lang="es-MX" sz="2800" b="1" dirty="0">
                <a:solidFill>
                  <a:schemeClr val="bg1"/>
                </a:solidFill>
                <a:latin typeface="+mj-lt"/>
              </a:rPr>
              <a:t>EN TODO EL MUNDO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D348454C-2CB4-466E-A63B-C3224D7829DF}"/>
              </a:ext>
            </a:extLst>
          </p:cNvPr>
          <p:cNvGrpSpPr/>
          <p:nvPr/>
        </p:nvGrpSpPr>
        <p:grpSpPr>
          <a:xfrm>
            <a:off x="3000375" y="3520745"/>
            <a:ext cx="6853593" cy="2438611"/>
            <a:chOff x="3000375" y="3520745"/>
            <a:chExt cx="6853593" cy="2438611"/>
          </a:xfrm>
        </p:grpSpPr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FD25714C-2495-4D9A-8597-817034154315}"/>
                </a:ext>
              </a:extLst>
            </p:cNvPr>
            <p:cNvSpPr txBox="1"/>
            <p:nvPr/>
          </p:nvSpPr>
          <p:spPr>
            <a:xfrm>
              <a:off x="3000375" y="3647444"/>
              <a:ext cx="5105400" cy="2185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 dirty="0">
                  <a:solidFill>
                    <a:schemeClr val="bg1"/>
                  </a:solidFill>
                  <a:latin typeface="+mj-lt"/>
                </a:rPr>
                <a:t>EN MÁS DE</a:t>
              </a:r>
            </a:p>
            <a:p>
              <a:pPr algn="ctr"/>
              <a:r>
                <a:rPr lang="es-MX" sz="8000" b="1" dirty="0">
                  <a:solidFill>
                    <a:srgbClr val="FDB713"/>
                  </a:solidFill>
                  <a:latin typeface="+mj-lt"/>
                </a:rPr>
                <a:t>4,500</a:t>
              </a:r>
              <a:endParaRPr lang="es-MX" sz="3200" b="1" dirty="0">
                <a:solidFill>
                  <a:srgbClr val="FDB713"/>
                </a:solidFill>
                <a:latin typeface="+mj-lt"/>
              </a:endParaRPr>
            </a:p>
            <a:p>
              <a:pPr algn="ctr"/>
              <a:r>
                <a:rPr lang="es-MX" sz="3600" b="1" dirty="0">
                  <a:solidFill>
                    <a:schemeClr val="bg1"/>
                  </a:solidFill>
                  <a:latin typeface="+mj-lt"/>
                </a:rPr>
                <a:t>PROYECTOS</a:t>
              </a:r>
            </a:p>
          </p:txBody>
        </p:sp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B9D51D6C-1BF2-4A3D-863A-41C7412300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5357" y="3520745"/>
              <a:ext cx="2438611" cy="24386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470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5D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442A5D9D-7B11-4960-9E98-DF4A7B5F76AE}"/>
              </a:ext>
            </a:extLst>
          </p:cNvPr>
          <p:cNvSpPr txBox="1"/>
          <p:nvPr/>
        </p:nvSpPr>
        <p:spPr>
          <a:xfrm>
            <a:off x="1543050" y="616020"/>
            <a:ext cx="54483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  <a:latin typeface="+mj-lt"/>
              </a:rPr>
              <a:t>INVERTIMOS MÁS DE</a:t>
            </a:r>
          </a:p>
          <a:p>
            <a:pPr algn="ctr"/>
            <a:r>
              <a:rPr lang="es-MX" sz="10000" b="1" dirty="0">
                <a:solidFill>
                  <a:srgbClr val="FDB713"/>
                </a:solidFill>
                <a:latin typeface="+mj-lt"/>
              </a:rPr>
              <a:t>$4.63</a:t>
            </a:r>
          </a:p>
          <a:p>
            <a:pPr algn="ctr"/>
            <a:r>
              <a:rPr lang="es-MX" sz="4400" b="1" dirty="0">
                <a:solidFill>
                  <a:srgbClr val="FDB713"/>
                </a:solidFill>
                <a:latin typeface="+mj-lt"/>
              </a:rPr>
              <a:t>BILLONES (USD)</a:t>
            </a:r>
            <a:endParaRPr lang="es-MX" sz="1400" b="1" dirty="0">
              <a:solidFill>
                <a:srgbClr val="FDB713"/>
              </a:solidFill>
              <a:latin typeface="+mj-lt"/>
            </a:endParaRPr>
          </a:p>
          <a:p>
            <a:pPr algn="ctr"/>
            <a:r>
              <a:rPr lang="es-MX" sz="2800" b="1" dirty="0">
                <a:solidFill>
                  <a:schemeClr val="bg1"/>
                </a:solidFill>
                <a:latin typeface="+mj-lt"/>
              </a:rPr>
              <a:t>EN PROYECTOS DE DESARROLLO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D25714C-2495-4D9A-8597-817034154315}"/>
              </a:ext>
            </a:extLst>
          </p:cNvPr>
          <p:cNvSpPr txBox="1"/>
          <p:nvPr/>
        </p:nvSpPr>
        <p:spPr>
          <a:xfrm>
            <a:off x="6096000" y="3928799"/>
            <a:ext cx="51054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  <a:latin typeface="+mj-lt"/>
              </a:rPr>
              <a:t>EN </a:t>
            </a:r>
            <a:r>
              <a:rPr lang="es-MX" sz="8000" b="1" dirty="0">
                <a:solidFill>
                  <a:srgbClr val="FDB713"/>
                </a:solidFill>
                <a:latin typeface="+mj-lt"/>
              </a:rPr>
              <a:t>170</a:t>
            </a:r>
            <a:endParaRPr lang="es-MX" sz="3200" b="1" dirty="0">
              <a:solidFill>
                <a:srgbClr val="FDB713"/>
              </a:solidFill>
              <a:latin typeface="+mj-lt"/>
            </a:endParaRPr>
          </a:p>
          <a:p>
            <a:pPr algn="ctr"/>
            <a:r>
              <a:rPr lang="es-MX" sz="3600" b="1" dirty="0">
                <a:solidFill>
                  <a:schemeClr val="bg1"/>
                </a:solidFill>
                <a:latin typeface="+mj-lt"/>
              </a:rPr>
              <a:t>PAÍSES &amp;</a:t>
            </a:r>
          </a:p>
          <a:p>
            <a:pPr algn="ctr"/>
            <a:r>
              <a:rPr lang="es-MX" sz="3600" b="1" dirty="0">
                <a:solidFill>
                  <a:schemeClr val="bg1"/>
                </a:solidFill>
                <a:latin typeface="+mj-lt"/>
              </a:rPr>
              <a:t>TERRITORIOS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993376E-6DC7-47B5-A2A4-348704CB0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300" y="4082687"/>
            <a:ext cx="2138105" cy="212365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4CE518D-1611-4FAD-ADA2-2445107B3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6112" y="1015564"/>
            <a:ext cx="2219325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28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0975B2-9B64-49D8-88FA-DF2CC5FC3140}"/>
              </a:ext>
            </a:extLst>
          </p:cNvPr>
          <p:cNvSpPr txBox="1">
            <a:spLocks/>
          </p:cNvSpPr>
          <p:nvPr/>
        </p:nvSpPr>
        <p:spPr>
          <a:xfrm>
            <a:off x="1248945" y="2350795"/>
            <a:ext cx="3355139" cy="215640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6600" dirty="0">
                <a:solidFill>
                  <a:srgbClr val="0369B3"/>
                </a:solidFill>
              </a:rPr>
              <a:t>Nuestro</a:t>
            </a:r>
          </a:p>
          <a:p>
            <a:r>
              <a:rPr lang="es-MX" sz="6600" dirty="0">
                <a:solidFill>
                  <a:srgbClr val="0369B3"/>
                </a:solidFill>
              </a:rPr>
              <a:t>enfoque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902AFDC-AE88-4C26-8817-A77A2015B3AF}"/>
              </a:ext>
            </a:extLst>
          </p:cNvPr>
          <p:cNvSpPr txBox="1"/>
          <p:nvPr/>
        </p:nvSpPr>
        <p:spPr>
          <a:xfrm>
            <a:off x="5614737" y="920620"/>
            <a:ext cx="575911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>
                <a:latin typeface="+mj-lt"/>
              </a:rPr>
              <a:t>Los retos del desarrollo son complejos y cada contexto es distinto. </a:t>
            </a:r>
          </a:p>
          <a:p>
            <a:r>
              <a:rPr lang="es-MX" sz="3600" dirty="0">
                <a:latin typeface="+mj-lt"/>
              </a:rPr>
              <a:t>Diseñamos nuestro trabajo para cumplir con las necesidades de las personas y comunidades a las que servimos.</a:t>
            </a:r>
          </a:p>
          <a:p>
            <a:pPr algn="r"/>
            <a:r>
              <a:rPr lang="es-MX" sz="4400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#NextGenUNDP</a:t>
            </a:r>
          </a:p>
        </p:txBody>
      </p:sp>
    </p:spTree>
    <p:extLst>
      <p:ext uri="{BB962C8B-B14F-4D97-AF65-F5344CB8AC3E}">
        <p14:creationId xmlns:p14="http://schemas.microsoft.com/office/powerpoint/2010/main" val="382174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5E856E8-F0ED-41CB-8126-3A9679D0B196}"/>
              </a:ext>
            </a:extLst>
          </p:cNvPr>
          <p:cNvSpPr txBox="1">
            <a:spLocks/>
          </p:cNvSpPr>
          <p:nvPr/>
        </p:nvSpPr>
        <p:spPr>
          <a:xfrm>
            <a:off x="818148" y="470487"/>
            <a:ext cx="10972800" cy="215640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6000" dirty="0">
                <a:solidFill>
                  <a:srgbClr val="0369B3"/>
                </a:solidFill>
              </a:rPr>
              <a:t>Trabajamos en </a:t>
            </a:r>
          </a:p>
          <a:p>
            <a:r>
              <a:rPr lang="es-MX" sz="5400" dirty="0">
                <a:solidFill>
                  <a:srgbClr val="0369B3"/>
                </a:solidFill>
              </a:rPr>
              <a:t>3 ÁMBITOS DEL DESARROLLO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164F7E8-F081-4671-ACFD-C099ED0197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627"/>
          <a:stretch/>
        </p:blipFill>
        <p:spPr>
          <a:xfrm>
            <a:off x="2326106" y="2458298"/>
            <a:ext cx="2196000" cy="132577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632BCBA-AC62-4A93-9B73-1F85842979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628"/>
          <a:stretch/>
        </p:blipFill>
        <p:spPr>
          <a:xfrm>
            <a:off x="2326106" y="5288496"/>
            <a:ext cx="2196000" cy="132577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8B49717-0B93-463B-A28B-C61C75484D5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379"/>
          <a:stretch/>
        </p:blipFill>
        <p:spPr>
          <a:xfrm>
            <a:off x="2326106" y="3784069"/>
            <a:ext cx="2196000" cy="1287327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FBF09843-70A8-42B6-B769-3224AF05B538}"/>
              </a:ext>
            </a:extLst>
          </p:cNvPr>
          <p:cNvSpPr txBox="1"/>
          <p:nvPr/>
        </p:nvSpPr>
        <p:spPr>
          <a:xfrm>
            <a:off x="4846486" y="2458297"/>
            <a:ext cx="5019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latin typeface="+mj-lt"/>
              </a:rPr>
              <a:t>Erradicación de la pobreza en todas sus formas y dimensiones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BD7273B-1CA2-41A7-87CE-E6AD1506EC9A}"/>
              </a:ext>
            </a:extLst>
          </p:cNvPr>
          <p:cNvSpPr txBox="1"/>
          <p:nvPr/>
        </p:nvSpPr>
        <p:spPr>
          <a:xfrm>
            <a:off x="4846485" y="3950679"/>
            <a:ext cx="63789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latin typeface="+mj-lt"/>
              </a:rPr>
              <a:t>Aceleración de las transformaciones estructurales para el desarrollo sostenible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6DB0038-CD8A-470B-8558-ECC404866BC4}"/>
              </a:ext>
            </a:extLst>
          </p:cNvPr>
          <p:cNvSpPr txBox="1"/>
          <p:nvPr/>
        </p:nvSpPr>
        <p:spPr>
          <a:xfrm>
            <a:off x="4846486" y="5474329"/>
            <a:ext cx="47948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latin typeface="+mj-lt"/>
              </a:rPr>
              <a:t>Creación de resiliencia ante las crisis y conflictos</a:t>
            </a:r>
          </a:p>
        </p:txBody>
      </p:sp>
    </p:spTree>
    <p:extLst>
      <p:ext uri="{BB962C8B-B14F-4D97-AF65-F5344CB8AC3E}">
        <p14:creationId xmlns:p14="http://schemas.microsoft.com/office/powerpoint/2010/main" val="340497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E08940-7F58-4297-A258-996B18ACBE65}"/>
              </a:ext>
            </a:extLst>
          </p:cNvPr>
          <p:cNvSpPr txBox="1">
            <a:spLocks/>
          </p:cNvSpPr>
          <p:nvPr/>
        </p:nvSpPr>
        <p:spPr>
          <a:xfrm>
            <a:off x="818148" y="470487"/>
            <a:ext cx="10972800" cy="215640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>
                <a:solidFill>
                  <a:srgbClr val="0369B3"/>
                </a:solidFill>
              </a:rPr>
              <a:t>Implementando</a:t>
            </a:r>
          </a:p>
          <a:p>
            <a:r>
              <a:rPr lang="es-MX" sz="5400" dirty="0">
                <a:solidFill>
                  <a:srgbClr val="0369B3"/>
                </a:solidFill>
              </a:rPr>
              <a:t>6 SOLUCIONES EMBLEMÁTICAS</a:t>
            </a:r>
          </a:p>
          <a:p>
            <a:r>
              <a:rPr lang="es-MX" dirty="0">
                <a:solidFill>
                  <a:srgbClr val="0369B3"/>
                </a:solidFill>
              </a:rPr>
              <a:t>para generar un verdadero impacto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C7930AB-5552-4E07-9964-20786C081E3C}"/>
              </a:ext>
            </a:extLst>
          </p:cNvPr>
          <p:cNvSpPr txBox="1"/>
          <p:nvPr/>
        </p:nvSpPr>
        <p:spPr>
          <a:xfrm>
            <a:off x="818148" y="3244334"/>
            <a:ext cx="96688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>
                <a:latin typeface="+mj-lt"/>
              </a:rPr>
              <a:t>1. Mantener a las personas al margen de la </a:t>
            </a:r>
            <a:r>
              <a:rPr lang="es-MX" sz="4000" b="1" dirty="0">
                <a:solidFill>
                  <a:srgbClr val="EB1C2D"/>
                </a:solidFill>
                <a:latin typeface="+mj-lt"/>
              </a:rPr>
              <a:t>POBREZA</a:t>
            </a:r>
            <a:endParaRPr lang="es-MX" sz="3200" b="1" dirty="0">
              <a:solidFill>
                <a:srgbClr val="EB1C2D"/>
              </a:solidFill>
              <a:latin typeface="+mj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173E9C5-2583-4D2C-B766-EF0760D21530}"/>
              </a:ext>
            </a:extLst>
          </p:cNvPr>
          <p:cNvSpPr txBox="1"/>
          <p:nvPr/>
        </p:nvSpPr>
        <p:spPr>
          <a:xfrm>
            <a:off x="818148" y="4467069"/>
            <a:ext cx="104647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>
                <a:latin typeface="+mj-lt"/>
              </a:rPr>
              <a:t>2. </a:t>
            </a:r>
            <a:r>
              <a:rPr lang="es-MX" sz="4000" b="1" dirty="0">
                <a:solidFill>
                  <a:srgbClr val="02558B"/>
                </a:solidFill>
              </a:rPr>
              <a:t>GOBERNANZA</a:t>
            </a:r>
            <a:r>
              <a:rPr lang="es-MX" sz="3200" dirty="0"/>
              <a:t> por sociedades pacíficas, justas </a:t>
            </a:r>
          </a:p>
          <a:p>
            <a:r>
              <a:rPr lang="es-MX" sz="3200" dirty="0"/>
              <a:t>e inclusivas</a:t>
            </a:r>
            <a:endParaRPr lang="es-MX" sz="3200" b="1" dirty="0">
              <a:solidFill>
                <a:srgbClr val="EB1C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1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CFE4B2C-98C9-4492-A699-BFC16230842B}"/>
              </a:ext>
            </a:extLst>
          </p:cNvPr>
          <p:cNvSpPr txBox="1"/>
          <p:nvPr/>
        </p:nvSpPr>
        <p:spPr>
          <a:xfrm>
            <a:off x="818148" y="950318"/>
            <a:ext cx="96588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>
                <a:latin typeface="+mj-lt"/>
              </a:rPr>
              <a:t>3. Prevención de crisis y aumento de la </a:t>
            </a:r>
            <a:r>
              <a:rPr lang="es-MX" sz="4000" b="1" dirty="0">
                <a:solidFill>
                  <a:srgbClr val="F99D26"/>
                </a:solidFill>
                <a:latin typeface="+mj-lt"/>
              </a:rPr>
              <a:t>RESILIENCIA</a:t>
            </a:r>
            <a:endParaRPr lang="es-MX" sz="3200" b="1" dirty="0">
              <a:solidFill>
                <a:srgbClr val="F99D26"/>
              </a:solidFill>
              <a:latin typeface="+mj-lt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38C35344-BBFB-44AF-8E9B-88612A3231EE}"/>
              </a:ext>
            </a:extLst>
          </p:cNvPr>
          <p:cNvSpPr txBox="1"/>
          <p:nvPr/>
        </p:nvSpPr>
        <p:spPr>
          <a:xfrm>
            <a:off x="818148" y="2029864"/>
            <a:ext cx="9753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latin typeface="+mj-lt"/>
              </a:rPr>
              <a:t>4. </a:t>
            </a:r>
            <a:r>
              <a:rPr lang="es-MX" sz="4000" b="1" dirty="0">
                <a:solidFill>
                  <a:srgbClr val="48773E"/>
                </a:solidFill>
                <a:latin typeface="+mj-lt"/>
              </a:rPr>
              <a:t>MEDIO AMBIENTE: </a:t>
            </a:r>
            <a:r>
              <a:rPr lang="es-MX" sz="3200" dirty="0">
                <a:latin typeface="+mj-lt"/>
              </a:rPr>
              <a:t>soluciones para el desarrollo basadas en la naturaleza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C8B27208-464D-4102-9B07-2EE828AFA94F}"/>
              </a:ext>
            </a:extLst>
          </p:cNvPr>
          <p:cNvSpPr txBox="1"/>
          <p:nvPr/>
        </p:nvSpPr>
        <p:spPr>
          <a:xfrm>
            <a:off x="818147" y="3601853"/>
            <a:ext cx="9753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latin typeface="+mj-lt"/>
              </a:rPr>
              <a:t>5. </a:t>
            </a:r>
            <a:r>
              <a:rPr lang="es-MX" sz="4000" b="1" dirty="0">
                <a:solidFill>
                  <a:srgbClr val="FDB713"/>
                </a:solidFill>
                <a:latin typeface="+mj-lt"/>
              </a:rPr>
              <a:t>ENERGÍA</a:t>
            </a:r>
            <a:r>
              <a:rPr lang="es-MX" sz="4000" b="1" dirty="0">
                <a:solidFill>
                  <a:srgbClr val="48773E"/>
                </a:solidFill>
                <a:latin typeface="+mj-lt"/>
              </a:rPr>
              <a:t> </a:t>
            </a:r>
            <a:r>
              <a:rPr lang="es-MX" sz="3200" dirty="0">
                <a:latin typeface="+mj-lt"/>
              </a:rPr>
              <a:t>limpia y asequible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DC998F4C-2721-44C2-B463-57C2F3D84096}"/>
              </a:ext>
            </a:extLst>
          </p:cNvPr>
          <p:cNvSpPr txBox="1"/>
          <p:nvPr/>
        </p:nvSpPr>
        <p:spPr>
          <a:xfrm>
            <a:off x="818146" y="4681398"/>
            <a:ext cx="9753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latin typeface="+mj-lt"/>
              </a:rPr>
              <a:t>6. Igualdad de </a:t>
            </a:r>
            <a:r>
              <a:rPr lang="es-MX" sz="4000" b="1" dirty="0">
                <a:solidFill>
                  <a:srgbClr val="EF402B"/>
                </a:solidFill>
                <a:latin typeface="+mj-lt"/>
              </a:rPr>
              <a:t>GÉNERO</a:t>
            </a:r>
            <a:r>
              <a:rPr lang="es-MX" sz="3200" dirty="0">
                <a:latin typeface="+mj-lt"/>
              </a:rPr>
              <a:t> y empoderamiento de las mujeres</a:t>
            </a:r>
          </a:p>
        </p:txBody>
      </p:sp>
    </p:spTree>
    <p:extLst>
      <p:ext uri="{BB962C8B-B14F-4D97-AF65-F5344CB8AC3E}">
        <p14:creationId xmlns:p14="http://schemas.microsoft.com/office/powerpoint/2010/main" val="342988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38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87AD22C-3D9B-4146-AB18-ACBF09D0B6B1}"/>
              </a:ext>
            </a:extLst>
          </p:cNvPr>
          <p:cNvSpPr txBox="1"/>
          <p:nvPr/>
        </p:nvSpPr>
        <p:spPr>
          <a:xfrm>
            <a:off x="1235243" y="2488129"/>
            <a:ext cx="37217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>
                <a:latin typeface="+mj-lt"/>
              </a:rPr>
              <a:t>Incluyen asesoría en políticas, asistencia técnica, financiera y programática.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4B91995-EB6B-4008-AB69-33FE1707CE8F}"/>
              </a:ext>
            </a:extLst>
          </p:cNvPr>
          <p:cNvSpPr txBox="1">
            <a:spLocks/>
          </p:cNvSpPr>
          <p:nvPr/>
        </p:nvSpPr>
        <p:spPr>
          <a:xfrm>
            <a:off x="818148" y="470487"/>
            <a:ext cx="10972800" cy="215640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>
                <a:solidFill>
                  <a:srgbClr val="0369B3"/>
                </a:solidFill>
              </a:rPr>
              <a:t>Las soluciones emblemáticas son</a:t>
            </a:r>
          </a:p>
          <a:p>
            <a:r>
              <a:rPr lang="es-MX" dirty="0">
                <a:solidFill>
                  <a:srgbClr val="0369B3"/>
                </a:solidFill>
              </a:rPr>
              <a:t>respuestas integradas al desarrollo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C72428E-8AF2-456D-9B85-F44F77D54625}"/>
              </a:ext>
            </a:extLst>
          </p:cNvPr>
          <p:cNvSpPr/>
          <p:nvPr/>
        </p:nvSpPr>
        <p:spPr>
          <a:xfrm>
            <a:off x="6160168" y="2488129"/>
            <a:ext cx="44276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600" dirty="0">
                <a:latin typeface="+mj-lt"/>
              </a:rPr>
              <a:t>Necesitamos de todas para alcanzar los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1E5B70E-6D9B-47CC-A52F-B975B4334E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41"/>
          <a:stretch/>
        </p:blipFill>
        <p:spPr>
          <a:xfrm>
            <a:off x="6513095" y="3899097"/>
            <a:ext cx="3721768" cy="204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2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0975B2-9B64-49D8-88FA-DF2CC5FC3140}"/>
              </a:ext>
            </a:extLst>
          </p:cNvPr>
          <p:cNvSpPr txBox="1">
            <a:spLocks/>
          </p:cNvSpPr>
          <p:nvPr/>
        </p:nvSpPr>
        <p:spPr>
          <a:xfrm>
            <a:off x="1200818" y="2142247"/>
            <a:ext cx="3900572" cy="215640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5400" dirty="0">
                <a:solidFill>
                  <a:srgbClr val="0369B3"/>
                </a:solidFill>
              </a:rPr>
              <a:t>Objetivos de Desarrollo Sostenible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902AFDC-AE88-4C26-8817-A77A2015B3AF}"/>
              </a:ext>
            </a:extLst>
          </p:cNvPr>
          <p:cNvSpPr txBox="1"/>
          <p:nvPr/>
        </p:nvSpPr>
        <p:spPr>
          <a:xfrm>
            <a:off x="5614737" y="1385841"/>
            <a:ext cx="57591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>
                <a:latin typeface="+mj-lt"/>
              </a:rPr>
              <a:t>Un llamado universal para poner fin a la </a:t>
            </a:r>
            <a:r>
              <a:rPr lang="es-MX" sz="3600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pobreza</a:t>
            </a:r>
            <a:r>
              <a:rPr lang="es-MX" sz="3600" dirty="0">
                <a:latin typeface="+mj-lt"/>
              </a:rPr>
              <a:t>, proteger el </a:t>
            </a:r>
            <a:r>
              <a:rPr lang="es-MX" sz="3600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planeta</a:t>
            </a:r>
            <a:r>
              <a:rPr lang="es-MX" sz="3600" dirty="0">
                <a:latin typeface="+mj-lt"/>
              </a:rPr>
              <a:t> y garantizar que todas las personas gocen de </a:t>
            </a:r>
            <a:r>
              <a:rPr lang="es-MX" sz="3600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paz</a:t>
            </a:r>
            <a:r>
              <a:rPr lang="es-MX" sz="3600" dirty="0">
                <a:latin typeface="+mj-lt"/>
              </a:rPr>
              <a:t> y </a:t>
            </a:r>
            <a:r>
              <a:rPr lang="es-MX" sz="3600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prosperidad </a:t>
            </a:r>
          </a:p>
          <a:p>
            <a:r>
              <a:rPr lang="es-MX" sz="3600" b="1" dirty="0">
                <a:solidFill>
                  <a:srgbClr val="0369B3"/>
                </a:solidFill>
                <a:latin typeface="+mj-lt"/>
              </a:rPr>
              <a:t>SIN DEJAR A NADIE ATRÁS</a:t>
            </a:r>
          </a:p>
          <a:p>
            <a:endParaRPr lang="es-MX" sz="3600" b="1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5455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369B3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eD">
      <a:majorFont>
        <a:latin typeface="Myriad Pro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1C133B389FC33488BD5937645F1CAA6" ma:contentTypeVersion="7" ma:contentTypeDescription="Crear nuevo documento." ma:contentTypeScope="" ma:versionID="96fd3a8f74589bed64800412de666c1e">
  <xsd:schema xmlns:xsd="http://www.w3.org/2001/XMLSchema" xmlns:xs="http://www.w3.org/2001/XMLSchema" xmlns:p="http://schemas.microsoft.com/office/2006/metadata/properties" xmlns:ns2="627d4170-d84a-4ae9-9795-9b26b97eeb69" xmlns:ns3="9761d4fa-1198-400f-bcc2-2f908e89a365" targetNamespace="http://schemas.microsoft.com/office/2006/metadata/properties" ma:root="true" ma:fieldsID="5026404db667015a2737e696ae788486" ns2:_="" ns3:_="">
    <xsd:import namespace="627d4170-d84a-4ae9-9795-9b26b97eeb69"/>
    <xsd:import namespace="9761d4fa-1198-400f-bcc2-2f908e89a3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7d4170-d84a-4ae9-9795-9b26b97eeb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61d4fa-1198-400f-bcc2-2f908e89a36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78C42D8-AB8C-4461-8412-A8E10AC917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7d4170-d84a-4ae9-9795-9b26b97eeb69"/>
    <ds:schemaRef ds:uri="9761d4fa-1198-400f-bcc2-2f908e89a3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BB5DB4C-C37B-4A39-8FDD-BE13F7F55CA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B22E019-DD3C-432E-BD7A-7C2633508E5A}">
  <ds:schemaRefs>
    <ds:schemaRef ds:uri="http://schemas.microsoft.com/office/2006/metadata/properties"/>
    <ds:schemaRef ds:uri="9761d4fa-1198-400f-bcc2-2f908e89a365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infopath/2007/PartnerControls"/>
    <ds:schemaRef ds:uri="627d4170-d84a-4ae9-9795-9b26b97eeb69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1907</TotalTime>
  <Words>447</Words>
  <Application>Microsoft Office PowerPoint</Application>
  <PresentationFormat>Widescreen</PresentationFormat>
  <Paragraphs>93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Agency FB</vt:lpstr>
      <vt:lpstr>Arial</vt:lpstr>
      <vt:lpstr>Calibri</vt:lpstr>
      <vt:lpstr>Calibri Light</vt:lpstr>
      <vt:lpstr>Myriad Pro</vt:lpstr>
      <vt:lpstr>Times New Roman</vt:lpstr>
      <vt:lpstr>Tema de Office</vt:lpstr>
      <vt:lpstr>1_Tema de Office</vt:lpstr>
      <vt:lpstr>Programa de las Naciones Unidas para el Desarrollo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 PNUD en México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Maite Garcia</dc:creator>
  <cp:lastModifiedBy>Octavio Mendoza</cp:lastModifiedBy>
  <cp:revision>54</cp:revision>
  <dcterms:created xsi:type="dcterms:W3CDTF">2019-01-23T16:08:16Z</dcterms:created>
  <dcterms:modified xsi:type="dcterms:W3CDTF">2019-05-24T19:27:04Z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0x01010051C133B389FC33488BD5937645F1CAA6</vt:lpwstr>
  </property>
  <property fmtid="{D5CDD505-2E9C-101B-9397-08002B2CF9AE}" pid="3" name="AuthorIds_UIVersion_2048">
    <vt:lpwstr>35</vt:lpwstr>
  </property>
</Properties>
</file>