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7" r:id="rId5"/>
    <p:sldId id="278" r:id="rId6"/>
    <p:sldId id="272" r:id="rId7"/>
    <p:sldId id="274" r:id="rId8"/>
    <p:sldId id="279" r:id="rId9"/>
    <p:sldId id="772" r:id="rId10"/>
    <p:sldId id="767" r:id="rId11"/>
    <p:sldId id="773" r:id="rId12"/>
    <p:sldId id="273" r:id="rId13"/>
    <p:sldId id="768" r:id="rId14"/>
    <p:sldId id="766" r:id="rId15"/>
    <p:sldId id="769" r:id="rId16"/>
    <p:sldId id="770" r:id="rId17"/>
    <p:sldId id="771" r:id="rId18"/>
    <p:sldId id="774" r:id="rId19"/>
    <p:sldId id="777" r:id="rId20"/>
    <p:sldId id="776" r:id="rId21"/>
    <p:sldId id="268" r:id="rId22"/>
    <p:sldId id="778" r:id="rId23"/>
    <p:sldId id="270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B3"/>
    <a:srgbClr val="C3A2CC"/>
    <a:srgbClr val="F27A80"/>
    <a:srgbClr val="4AC1C4"/>
    <a:srgbClr val="17507B"/>
    <a:srgbClr val="72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85171-AC7C-4663-BB85-481A8C27F472}" v="22" dt="2019-04-29T10:52:46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>
        <p:scale>
          <a:sx n="70" d="100"/>
          <a:sy n="70" d="100"/>
        </p:scale>
        <p:origin x="660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belle Sulmont" userId="b4cc6c84-a761-4f5e-b398-3c779866aca9" providerId="ADAL" clId="{8FB9339B-971E-4269-BE3A-746B6118AED4}"/>
    <pc:docChg chg="modSld">
      <pc:chgData name="Annabelle Sulmont" userId="b4cc6c84-a761-4f5e-b398-3c779866aca9" providerId="ADAL" clId="{8FB9339B-971E-4269-BE3A-746B6118AED4}" dt="2019-04-29T10:52:46.358" v="21" actId="20577"/>
      <pc:docMkLst>
        <pc:docMk/>
      </pc:docMkLst>
      <pc:sldChg chg="modNotesTx">
        <pc:chgData name="Annabelle Sulmont" userId="b4cc6c84-a761-4f5e-b398-3c779866aca9" providerId="ADAL" clId="{8FB9339B-971E-4269-BE3A-746B6118AED4}" dt="2019-04-29T10:52:35.187" v="19" actId="20577"/>
        <pc:sldMkLst>
          <pc:docMk/>
          <pc:sldMk cId="3218549380" sldId="268"/>
        </pc:sldMkLst>
      </pc:sldChg>
      <pc:sldChg chg="modNotesTx">
        <pc:chgData name="Annabelle Sulmont" userId="b4cc6c84-a761-4f5e-b398-3c779866aca9" providerId="ADAL" clId="{8FB9339B-971E-4269-BE3A-746B6118AED4}" dt="2019-04-29T10:51:52.066" v="10" actId="20577"/>
        <pc:sldMkLst>
          <pc:docMk/>
          <pc:sldMk cId="3261363456" sldId="273"/>
        </pc:sldMkLst>
      </pc:sldChg>
      <pc:sldChg chg="modNotesTx">
        <pc:chgData name="Annabelle Sulmont" userId="b4cc6c84-a761-4f5e-b398-3c779866aca9" providerId="ADAL" clId="{8FB9339B-971E-4269-BE3A-746B6118AED4}" dt="2019-04-29T10:52:01.343" v="12" actId="20577"/>
        <pc:sldMkLst>
          <pc:docMk/>
          <pc:sldMk cId="262805199" sldId="766"/>
        </pc:sldMkLst>
      </pc:sldChg>
      <pc:sldChg chg="modNotesTx">
        <pc:chgData name="Annabelle Sulmont" userId="b4cc6c84-a761-4f5e-b398-3c779866aca9" providerId="ADAL" clId="{8FB9339B-971E-4269-BE3A-746B6118AED4}" dt="2019-04-29T10:51:41.743" v="0" actId="20577"/>
        <pc:sldMkLst>
          <pc:docMk/>
          <pc:sldMk cId="3154453316" sldId="767"/>
        </pc:sldMkLst>
      </pc:sldChg>
      <pc:sldChg chg="modNotesTx">
        <pc:chgData name="Annabelle Sulmont" userId="b4cc6c84-a761-4f5e-b398-3c779866aca9" providerId="ADAL" clId="{8FB9339B-971E-4269-BE3A-746B6118AED4}" dt="2019-04-29T10:51:57.890" v="11" actId="20577"/>
        <pc:sldMkLst>
          <pc:docMk/>
          <pc:sldMk cId="2520214175" sldId="768"/>
        </pc:sldMkLst>
      </pc:sldChg>
      <pc:sldChg chg="modNotesTx">
        <pc:chgData name="Annabelle Sulmont" userId="b4cc6c84-a761-4f5e-b398-3c779866aca9" providerId="ADAL" clId="{8FB9339B-971E-4269-BE3A-746B6118AED4}" dt="2019-04-29T10:52:05.024" v="13" actId="20577"/>
        <pc:sldMkLst>
          <pc:docMk/>
          <pc:sldMk cId="1090206793" sldId="769"/>
        </pc:sldMkLst>
      </pc:sldChg>
      <pc:sldChg chg="modNotesTx">
        <pc:chgData name="Annabelle Sulmont" userId="b4cc6c84-a761-4f5e-b398-3c779866aca9" providerId="ADAL" clId="{8FB9339B-971E-4269-BE3A-746B6118AED4}" dt="2019-04-29T10:52:09.671" v="14" actId="20577"/>
        <pc:sldMkLst>
          <pc:docMk/>
          <pc:sldMk cId="2011956088" sldId="770"/>
        </pc:sldMkLst>
      </pc:sldChg>
      <pc:sldChg chg="modNotesTx">
        <pc:chgData name="Annabelle Sulmont" userId="b4cc6c84-a761-4f5e-b398-3c779866aca9" providerId="ADAL" clId="{8FB9339B-971E-4269-BE3A-746B6118AED4}" dt="2019-04-29T10:52:16.055" v="15" actId="20577"/>
        <pc:sldMkLst>
          <pc:docMk/>
          <pc:sldMk cId="3886218254" sldId="771"/>
        </pc:sldMkLst>
      </pc:sldChg>
      <pc:sldChg chg="modNotesTx">
        <pc:chgData name="Annabelle Sulmont" userId="b4cc6c84-a761-4f5e-b398-3c779866aca9" providerId="ADAL" clId="{8FB9339B-971E-4269-BE3A-746B6118AED4}" dt="2019-04-29T10:51:48.553" v="9" actId="20577"/>
        <pc:sldMkLst>
          <pc:docMk/>
          <pc:sldMk cId="2769721917" sldId="773"/>
        </pc:sldMkLst>
      </pc:sldChg>
      <pc:sldChg chg="modNotesTx">
        <pc:chgData name="Annabelle Sulmont" userId="b4cc6c84-a761-4f5e-b398-3c779866aca9" providerId="ADAL" clId="{8FB9339B-971E-4269-BE3A-746B6118AED4}" dt="2019-04-29T10:52:20.549" v="16" actId="20577"/>
        <pc:sldMkLst>
          <pc:docMk/>
          <pc:sldMk cId="4262233367" sldId="774"/>
        </pc:sldMkLst>
      </pc:sldChg>
      <pc:sldChg chg="modNotesTx">
        <pc:chgData name="Annabelle Sulmont" userId="b4cc6c84-a761-4f5e-b398-3c779866aca9" providerId="ADAL" clId="{8FB9339B-971E-4269-BE3A-746B6118AED4}" dt="2019-04-29T10:52:29.697" v="18" actId="20577"/>
        <pc:sldMkLst>
          <pc:docMk/>
          <pc:sldMk cId="2499931148" sldId="776"/>
        </pc:sldMkLst>
      </pc:sldChg>
      <pc:sldChg chg="modNotesTx">
        <pc:chgData name="Annabelle Sulmont" userId="b4cc6c84-a761-4f5e-b398-3c779866aca9" providerId="ADAL" clId="{8FB9339B-971E-4269-BE3A-746B6118AED4}" dt="2019-04-29T10:52:24.548" v="17" actId="20577"/>
        <pc:sldMkLst>
          <pc:docMk/>
          <pc:sldMk cId="3840579875" sldId="777"/>
        </pc:sldMkLst>
      </pc:sldChg>
      <pc:sldChg chg="modNotesTx">
        <pc:chgData name="Annabelle Sulmont" userId="b4cc6c84-a761-4f5e-b398-3c779866aca9" providerId="ADAL" clId="{8FB9339B-971E-4269-BE3A-746B6118AED4}" dt="2019-04-29T10:52:46.358" v="21" actId="20577"/>
        <pc:sldMkLst>
          <pc:docMk/>
          <pc:sldMk cId="1623630045" sldId="7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EE3F4-3799-4791-BAB5-F2C6A1C9659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47E1942-595B-4C93-B2A3-7AB6CFA60355}">
      <dgm:prSet phldrT="[Texto]" custT="1"/>
      <dgm:spPr>
        <a:solidFill>
          <a:srgbClr val="19486A"/>
        </a:solidFill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  <a:latin typeface="+mj-lt"/>
            </a:rPr>
            <a:t>Sustainable Development Goals</a:t>
          </a:r>
        </a:p>
      </dgm:t>
    </dgm:pt>
    <dgm:pt modelId="{2604483B-0445-4F6D-9D27-D76A5F8E5E28}" type="parTrans" cxnId="{C3F3AD3D-EE37-46E6-8A3F-0507371838A5}">
      <dgm:prSet/>
      <dgm:spPr/>
      <dgm:t>
        <a:bodyPr/>
        <a:lstStyle/>
        <a:p>
          <a:endParaRPr lang="en-US" sz="2400" b="1" noProof="0" dirty="0">
            <a:solidFill>
              <a:schemeClr val="bg1"/>
            </a:solidFill>
            <a:latin typeface="+mn-lt"/>
          </a:endParaRPr>
        </a:p>
      </dgm:t>
    </dgm:pt>
    <dgm:pt modelId="{8376CF9F-5F84-440C-90D5-2A16BE51BCED}" type="sibTrans" cxnId="{C3F3AD3D-EE37-46E6-8A3F-0507371838A5}">
      <dgm:prSet/>
      <dgm:spPr/>
      <dgm:t>
        <a:bodyPr/>
        <a:lstStyle/>
        <a:p>
          <a:endParaRPr lang="en-US" sz="2400" b="1" noProof="0" dirty="0">
            <a:solidFill>
              <a:schemeClr val="bg1"/>
            </a:solidFill>
            <a:latin typeface="+mn-lt"/>
          </a:endParaRPr>
        </a:p>
      </dgm:t>
    </dgm:pt>
    <dgm:pt modelId="{F7C1A7F1-BFB1-40B8-8412-C5DDE83F5086}">
      <dgm:prSet phldrT="[Texto]" custT="1"/>
      <dgm:spPr>
        <a:solidFill>
          <a:srgbClr val="00689D"/>
        </a:solidFill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  <a:latin typeface="+mj-lt"/>
            </a:rPr>
            <a:t>National Planning</a:t>
          </a:r>
        </a:p>
      </dgm:t>
    </dgm:pt>
    <dgm:pt modelId="{A8970EBE-F21B-4843-AE0C-1791C0C1EE1D}" type="parTrans" cxnId="{6CF806E1-3BA3-4B29-BAE0-037677E12B5B}">
      <dgm:prSet/>
      <dgm:spPr/>
      <dgm:t>
        <a:bodyPr/>
        <a:lstStyle/>
        <a:p>
          <a:endParaRPr lang="en-US" sz="2400" b="1" noProof="0" dirty="0">
            <a:solidFill>
              <a:schemeClr val="bg1"/>
            </a:solidFill>
            <a:latin typeface="+mn-lt"/>
          </a:endParaRPr>
        </a:p>
      </dgm:t>
    </dgm:pt>
    <dgm:pt modelId="{AE1DDF6E-AE85-4ACD-8689-145C0630CB69}" type="sibTrans" cxnId="{6CF806E1-3BA3-4B29-BAE0-037677E12B5B}">
      <dgm:prSet/>
      <dgm:spPr/>
      <dgm:t>
        <a:bodyPr/>
        <a:lstStyle/>
        <a:p>
          <a:endParaRPr lang="en-US" sz="2400" b="1" noProof="0" dirty="0">
            <a:solidFill>
              <a:schemeClr val="bg1"/>
            </a:solidFill>
            <a:latin typeface="+mn-lt"/>
          </a:endParaRPr>
        </a:p>
      </dgm:t>
    </dgm:pt>
    <dgm:pt modelId="{5B25622A-804F-4180-A6D7-E960C412B2B0}">
      <dgm:prSet phldrT="[Texto]" custT="1"/>
      <dgm:spPr>
        <a:solidFill>
          <a:srgbClr val="0998DC"/>
        </a:solidFill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  <a:latin typeface="+mj-lt"/>
            </a:rPr>
            <a:t>Programmatic Structure</a:t>
          </a:r>
        </a:p>
      </dgm:t>
    </dgm:pt>
    <dgm:pt modelId="{8FBAD56B-FDEF-45DD-B197-F56DA9BC98F2}" type="sibTrans" cxnId="{27A3C2E2-27FA-41BE-B09B-7F23DA9AABF4}">
      <dgm:prSet/>
      <dgm:spPr/>
      <dgm:t>
        <a:bodyPr/>
        <a:lstStyle/>
        <a:p>
          <a:endParaRPr lang="en-US" sz="2400" b="1" noProof="0" dirty="0">
            <a:solidFill>
              <a:schemeClr val="bg1"/>
            </a:solidFill>
            <a:latin typeface="+mn-lt"/>
          </a:endParaRPr>
        </a:p>
      </dgm:t>
    </dgm:pt>
    <dgm:pt modelId="{249E35E9-B8A8-4F27-87CF-D92FBAA16369}" type="parTrans" cxnId="{27A3C2E2-27FA-41BE-B09B-7F23DA9AABF4}">
      <dgm:prSet/>
      <dgm:spPr/>
      <dgm:t>
        <a:bodyPr/>
        <a:lstStyle/>
        <a:p>
          <a:endParaRPr lang="en-US" sz="2400" b="1" noProof="0" dirty="0">
            <a:solidFill>
              <a:schemeClr val="bg1"/>
            </a:solidFill>
            <a:latin typeface="+mn-lt"/>
          </a:endParaRPr>
        </a:p>
      </dgm:t>
    </dgm:pt>
    <dgm:pt modelId="{4AAE2037-BA90-49C2-B888-53CE1BFA8992}">
      <dgm:prSet phldrT="[Texto]" custT="1"/>
      <dgm:spPr>
        <a:solidFill>
          <a:srgbClr val="26BDE2"/>
        </a:solidFill>
      </dgm:spPr>
      <dgm:t>
        <a:bodyPr tIns="0" anchor="t"/>
        <a:lstStyle/>
        <a:p>
          <a:pPr>
            <a:spcAft>
              <a:spcPts val="0"/>
            </a:spcAft>
          </a:pPr>
          <a:r>
            <a:rPr lang="en-US" sz="2400" b="1" noProof="0" dirty="0">
              <a:solidFill>
                <a:schemeClr val="bg1"/>
              </a:solidFill>
              <a:latin typeface="+mn-lt"/>
            </a:rPr>
            <a:t>                      </a:t>
          </a:r>
          <a:r>
            <a:rPr lang="en-US" sz="2000" b="1" noProof="0" dirty="0">
              <a:solidFill>
                <a:schemeClr val="bg1"/>
              </a:solidFill>
              <a:latin typeface="+mj-lt"/>
            </a:rPr>
            <a:t>Budget</a:t>
          </a:r>
          <a:endParaRPr lang="en-US" sz="2400" b="1" noProof="0" dirty="0">
            <a:solidFill>
              <a:schemeClr val="bg1"/>
            </a:solidFill>
            <a:latin typeface="+mj-lt"/>
          </a:endParaRPr>
        </a:p>
      </dgm:t>
    </dgm:pt>
    <dgm:pt modelId="{003F2BCC-7F3C-4230-AB11-C6350358E23C}" type="parTrans" cxnId="{32A9991E-C85A-446B-8FD1-F357A85A46E5}">
      <dgm:prSet/>
      <dgm:spPr/>
      <dgm:t>
        <a:bodyPr/>
        <a:lstStyle/>
        <a:p>
          <a:endParaRPr lang="es-ES"/>
        </a:p>
      </dgm:t>
    </dgm:pt>
    <dgm:pt modelId="{A43547BA-F65D-4563-BDB2-5DCDD3CA44FE}" type="sibTrans" cxnId="{32A9991E-C85A-446B-8FD1-F357A85A46E5}">
      <dgm:prSet/>
      <dgm:spPr/>
      <dgm:t>
        <a:bodyPr/>
        <a:lstStyle/>
        <a:p>
          <a:endParaRPr lang="es-ES"/>
        </a:p>
      </dgm:t>
    </dgm:pt>
    <dgm:pt modelId="{143B325E-0716-4101-BCD0-BA4F1E4FBF28}" type="pres">
      <dgm:prSet presAssocID="{761EE3F4-3799-4791-BAB5-F2C6A1C9659E}" presName="Name0" presStyleCnt="0">
        <dgm:presLayoutVars>
          <dgm:dir/>
          <dgm:animLvl val="lvl"/>
          <dgm:resizeHandles val="exact"/>
        </dgm:presLayoutVars>
      </dgm:prSet>
      <dgm:spPr/>
    </dgm:pt>
    <dgm:pt modelId="{02C2E355-5952-4EAB-8A85-094301FBFF20}" type="pres">
      <dgm:prSet presAssocID="{447E1942-595B-4C93-B2A3-7AB6CFA60355}" presName="Name8" presStyleCnt="0"/>
      <dgm:spPr/>
    </dgm:pt>
    <dgm:pt modelId="{93D3A7B0-F66F-4F6D-A67A-1207E0D84C7A}" type="pres">
      <dgm:prSet presAssocID="{447E1942-595B-4C93-B2A3-7AB6CFA60355}" presName="level" presStyleLbl="node1" presStyleIdx="0" presStyleCnt="4" custLinFactNeighborX="-45325" custLinFactNeighborY="-15771">
        <dgm:presLayoutVars>
          <dgm:chMax val="1"/>
          <dgm:bulletEnabled val="1"/>
        </dgm:presLayoutVars>
      </dgm:prSet>
      <dgm:spPr/>
    </dgm:pt>
    <dgm:pt modelId="{772E7F1A-04B7-4539-ABBA-F1CA3F76C9CC}" type="pres">
      <dgm:prSet presAssocID="{447E1942-595B-4C93-B2A3-7AB6CFA603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BC837B-432D-46A1-8792-EB253582D4F8}" type="pres">
      <dgm:prSet presAssocID="{F7C1A7F1-BFB1-40B8-8412-C5DDE83F5086}" presName="Name8" presStyleCnt="0"/>
      <dgm:spPr/>
    </dgm:pt>
    <dgm:pt modelId="{F06827FD-2768-4DBC-8AFC-D4D72512FC64}" type="pres">
      <dgm:prSet presAssocID="{F7C1A7F1-BFB1-40B8-8412-C5DDE83F5086}" presName="level" presStyleLbl="node1" presStyleIdx="1" presStyleCnt="4">
        <dgm:presLayoutVars>
          <dgm:chMax val="1"/>
          <dgm:bulletEnabled val="1"/>
        </dgm:presLayoutVars>
      </dgm:prSet>
      <dgm:spPr/>
    </dgm:pt>
    <dgm:pt modelId="{8E69EC40-1D74-4411-91E9-65B4D1F34F7B}" type="pres">
      <dgm:prSet presAssocID="{F7C1A7F1-BFB1-40B8-8412-C5DDE83F508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24D75BC-054B-4577-914D-904175226B8C}" type="pres">
      <dgm:prSet presAssocID="{5B25622A-804F-4180-A6D7-E960C412B2B0}" presName="Name8" presStyleCnt="0"/>
      <dgm:spPr/>
    </dgm:pt>
    <dgm:pt modelId="{BDD07AFD-3AD3-4EA4-A469-C24034A19D9A}" type="pres">
      <dgm:prSet presAssocID="{5B25622A-804F-4180-A6D7-E960C412B2B0}" presName="level" presStyleLbl="node1" presStyleIdx="2" presStyleCnt="4">
        <dgm:presLayoutVars>
          <dgm:chMax val="1"/>
          <dgm:bulletEnabled val="1"/>
        </dgm:presLayoutVars>
      </dgm:prSet>
      <dgm:spPr/>
    </dgm:pt>
    <dgm:pt modelId="{72782198-2F74-46F0-B3BC-46EA040B5449}" type="pres">
      <dgm:prSet presAssocID="{5B25622A-804F-4180-A6D7-E960C412B2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47E3CD2-B87C-4931-8EEB-DCF6A02AB6FF}" type="pres">
      <dgm:prSet presAssocID="{4AAE2037-BA90-49C2-B888-53CE1BFA8992}" presName="Name8" presStyleCnt="0"/>
      <dgm:spPr/>
    </dgm:pt>
    <dgm:pt modelId="{A58116A1-CC50-4F08-A8B1-12C1266ACFB4}" type="pres">
      <dgm:prSet presAssocID="{4AAE2037-BA90-49C2-B888-53CE1BFA8992}" presName="level" presStyleLbl="node1" presStyleIdx="3" presStyleCnt="4">
        <dgm:presLayoutVars>
          <dgm:chMax val="1"/>
          <dgm:bulletEnabled val="1"/>
        </dgm:presLayoutVars>
      </dgm:prSet>
      <dgm:spPr/>
    </dgm:pt>
    <dgm:pt modelId="{9A513FB8-33BE-4F55-9465-00D758E39CE7}" type="pres">
      <dgm:prSet presAssocID="{4AAE2037-BA90-49C2-B888-53CE1BFA899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18AE603-7BE4-47C1-95B0-232D696AE7E3}" type="presOf" srcId="{447E1942-595B-4C93-B2A3-7AB6CFA60355}" destId="{772E7F1A-04B7-4539-ABBA-F1CA3F76C9CC}" srcOrd="1" destOrd="0" presId="urn:microsoft.com/office/officeart/2005/8/layout/pyramid3"/>
    <dgm:cxn modelId="{32A9991E-C85A-446B-8FD1-F357A85A46E5}" srcId="{761EE3F4-3799-4791-BAB5-F2C6A1C9659E}" destId="{4AAE2037-BA90-49C2-B888-53CE1BFA8992}" srcOrd="3" destOrd="0" parTransId="{003F2BCC-7F3C-4230-AB11-C6350358E23C}" sibTransId="{A43547BA-F65D-4563-BDB2-5DCDD3CA44FE}"/>
    <dgm:cxn modelId="{C3F3AD3D-EE37-46E6-8A3F-0507371838A5}" srcId="{761EE3F4-3799-4791-BAB5-F2C6A1C9659E}" destId="{447E1942-595B-4C93-B2A3-7AB6CFA60355}" srcOrd="0" destOrd="0" parTransId="{2604483B-0445-4F6D-9D27-D76A5F8E5E28}" sibTransId="{8376CF9F-5F84-440C-90D5-2A16BE51BCED}"/>
    <dgm:cxn modelId="{609F5142-33AF-4882-8477-8B2A8D407143}" type="presOf" srcId="{F7C1A7F1-BFB1-40B8-8412-C5DDE83F5086}" destId="{F06827FD-2768-4DBC-8AFC-D4D72512FC64}" srcOrd="0" destOrd="0" presId="urn:microsoft.com/office/officeart/2005/8/layout/pyramid3"/>
    <dgm:cxn modelId="{5EDC7262-CAD3-44E8-9AD3-B6A983F34FA1}" type="presOf" srcId="{447E1942-595B-4C93-B2A3-7AB6CFA60355}" destId="{93D3A7B0-F66F-4F6D-A67A-1207E0D84C7A}" srcOrd="0" destOrd="0" presId="urn:microsoft.com/office/officeart/2005/8/layout/pyramid3"/>
    <dgm:cxn modelId="{5A777845-5ECC-488C-9ECF-E4FB8A99610E}" type="presOf" srcId="{4AAE2037-BA90-49C2-B888-53CE1BFA8992}" destId="{A58116A1-CC50-4F08-A8B1-12C1266ACFB4}" srcOrd="0" destOrd="0" presId="urn:microsoft.com/office/officeart/2005/8/layout/pyramid3"/>
    <dgm:cxn modelId="{1D73CC51-D53D-40C5-82F9-B0DCDF9953EB}" type="presOf" srcId="{5B25622A-804F-4180-A6D7-E960C412B2B0}" destId="{72782198-2F74-46F0-B3BC-46EA040B5449}" srcOrd="1" destOrd="0" presId="urn:microsoft.com/office/officeart/2005/8/layout/pyramid3"/>
    <dgm:cxn modelId="{1A63087C-F5EE-4BBA-8D1B-AFCBC088DA02}" type="presOf" srcId="{761EE3F4-3799-4791-BAB5-F2C6A1C9659E}" destId="{143B325E-0716-4101-BCD0-BA4F1E4FBF28}" srcOrd="0" destOrd="0" presId="urn:microsoft.com/office/officeart/2005/8/layout/pyramid3"/>
    <dgm:cxn modelId="{5D306998-47E4-4D7F-A15B-A73D2467F3D5}" type="presOf" srcId="{4AAE2037-BA90-49C2-B888-53CE1BFA8992}" destId="{9A513FB8-33BE-4F55-9465-00D758E39CE7}" srcOrd="1" destOrd="0" presId="urn:microsoft.com/office/officeart/2005/8/layout/pyramid3"/>
    <dgm:cxn modelId="{AB26FEAB-29B3-4A16-A8C8-320F26C80994}" type="presOf" srcId="{F7C1A7F1-BFB1-40B8-8412-C5DDE83F5086}" destId="{8E69EC40-1D74-4411-91E9-65B4D1F34F7B}" srcOrd="1" destOrd="0" presId="urn:microsoft.com/office/officeart/2005/8/layout/pyramid3"/>
    <dgm:cxn modelId="{6CF806E1-3BA3-4B29-BAE0-037677E12B5B}" srcId="{761EE3F4-3799-4791-BAB5-F2C6A1C9659E}" destId="{F7C1A7F1-BFB1-40B8-8412-C5DDE83F5086}" srcOrd="1" destOrd="0" parTransId="{A8970EBE-F21B-4843-AE0C-1791C0C1EE1D}" sibTransId="{AE1DDF6E-AE85-4ACD-8689-145C0630CB69}"/>
    <dgm:cxn modelId="{27A3C2E2-27FA-41BE-B09B-7F23DA9AABF4}" srcId="{761EE3F4-3799-4791-BAB5-F2C6A1C9659E}" destId="{5B25622A-804F-4180-A6D7-E960C412B2B0}" srcOrd="2" destOrd="0" parTransId="{249E35E9-B8A8-4F27-87CF-D92FBAA16369}" sibTransId="{8FBAD56B-FDEF-45DD-B197-F56DA9BC98F2}"/>
    <dgm:cxn modelId="{ED5707FD-E757-4A90-9B0F-CE0EF224C0B0}" type="presOf" srcId="{5B25622A-804F-4180-A6D7-E960C412B2B0}" destId="{BDD07AFD-3AD3-4EA4-A469-C24034A19D9A}" srcOrd="0" destOrd="0" presId="urn:microsoft.com/office/officeart/2005/8/layout/pyramid3"/>
    <dgm:cxn modelId="{322739EE-0F1B-4A25-9F10-9261200C80BF}" type="presParOf" srcId="{143B325E-0716-4101-BCD0-BA4F1E4FBF28}" destId="{02C2E355-5952-4EAB-8A85-094301FBFF20}" srcOrd="0" destOrd="0" presId="urn:microsoft.com/office/officeart/2005/8/layout/pyramid3"/>
    <dgm:cxn modelId="{F43B18B5-2019-4DBA-892A-178677CE0A04}" type="presParOf" srcId="{02C2E355-5952-4EAB-8A85-094301FBFF20}" destId="{93D3A7B0-F66F-4F6D-A67A-1207E0D84C7A}" srcOrd="0" destOrd="0" presId="urn:microsoft.com/office/officeart/2005/8/layout/pyramid3"/>
    <dgm:cxn modelId="{002BB2F8-2A7D-4CFC-8133-C0800CD6CDE6}" type="presParOf" srcId="{02C2E355-5952-4EAB-8A85-094301FBFF20}" destId="{772E7F1A-04B7-4539-ABBA-F1CA3F76C9CC}" srcOrd="1" destOrd="0" presId="urn:microsoft.com/office/officeart/2005/8/layout/pyramid3"/>
    <dgm:cxn modelId="{B86A25AD-E6C7-447A-805E-5AA761CFE14D}" type="presParOf" srcId="{143B325E-0716-4101-BCD0-BA4F1E4FBF28}" destId="{14BC837B-432D-46A1-8792-EB253582D4F8}" srcOrd="1" destOrd="0" presId="urn:microsoft.com/office/officeart/2005/8/layout/pyramid3"/>
    <dgm:cxn modelId="{88718285-B49B-4B94-A71A-403A4836FE07}" type="presParOf" srcId="{14BC837B-432D-46A1-8792-EB253582D4F8}" destId="{F06827FD-2768-4DBC-8AFC-D4D72512FC64}" srcOrd="0" destOrd="0" presId="urn:microsoft.com/office/officeart/2005/8/layout/pyramid3"/>
    <dgm:cxn modelId="{2A2D0CD9-A764-402C-AB06-9058D0C5BC00}" type="presParOf" srcId="{14BC837B-432D-46A1-8792-EB253582D4F8}" destId="{8E69EC40-1D74-4411-91E9-65B4D1F34F7B}" srcOrd="1" destOrd="0" presId="urn:microsoft.com/office/officeart/2005/8/layout/pyramid3"/>
    <dgm:cxn modelId="{358DA8E6-5A09-47E4-B2D9-F1BEAC073365}" type="presParOf" srcId="{143B325E-0716-4101-BCD0-BA4F1E4FBF28}" destId="{C24D75BC-054B-4577-914D-904175226B8C}" srcOrd="2" destOrd="0" presId="urn:microsoft.com/office/officeart/2005/8/layout/pyramid3"/>
    <dgm:cxn modelId="{EBB552DA-0513-43DD-B9CD-C0798DEEADB5}" type="presParOf" srcId="{C24D75BC-054B-4577-914D-904175226B8C}" destId="{BDD07AFD-3AD3-4EA4-A469-C24034A19D9A}" srcOrd="0" destOrd="0" presId="urn:microsoft.com/office/officeart/2005/8/layout/pyramid3"/>
    <dgm:cxn modelId="{30E13098-9046-41F1-9F14-87BE8E5E2FB8}" type="presParOf" srcId="{C24D75BC-054B-4577-914D-904175226B8C}" destId="{72782198-2F74-46F0-B3BC-46EA040B5449}" srcOrd="1" destOrd="0" presId="urn:microsoft.com/office/officeart/2005/8/layout/pyramid3"/>
    <dgm:cxn modelId="{D901EF13-69E9-4C62-9F2D-4362CF06CBC9}" type="presParOf" srcId="{143B325E-0716-4101-BCD0-BA4F1E4FBF28}" destId="{A47E3CD2-B87C-4931-8EEB-DCF6A02AB6FF}" srcOrd="3" destOrd="0" presId="urn:microsoft.com/office/officeart/2005/8/layout/pyramid3"/>
    <dgm:cxn modelId="{591608EF-F830-4F30-85FD-C69C4E6B3449}" type="presParOf" srcId="{A47E3CD2-B87C-4931-8EEB-DCF6A02AB6FF}" destId="{A58116A1-CC50-4F08-A8B1-12C1266ACFB4}" srcOrd="0" destOrd="0" presId="urn:microsoft.com/office/officeart/2005/8/layout/pyramid3"/>
    <dgm:cxn modelId="{BD997536-47A4-4278-A15E-9A23D042ACD2}" type="presParOf" srcId="{A47E3CD2-B87C-4931-8EEB-DCF6A02AB6FF}" destId="{9A513FB8-33BE-4F55-9465-00D758E39CE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7B761-DE57-4482-8DAE-9F43207368D8}" type="doc">
      <dgm:prSet loTypeId="urn:microsoft.com/office/officeart/2005/8/layout/hierarchy6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41B79DAD-1774-4452-80E9-98E774082856}">
      <dgm:prSet phldrT="[Texto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600" noProof="0" dirty="0">
              <a:latin typeface="+mn-lt"/>
            </a:rPr>
            <a:t>National Development</a:t>
          </a:r>
        </a:p>
        <a:p>
          <a:r>
            <a:rPr lang="en-US" sz="1600" noProof="0" dirty="0">
              <a:latin typeface="+mn-lt"/>
            </a:rPr>
            <a:t>Plan</a:t>
          </a:r>
        </a:p>
      </dgm:t>
    </dgm:pt>
    <dgm:pt modelId="{6E27D506-118E-4AA7-BD1B-9E191EF6814B}" type="parTrans" cxnId="{F68F959C-9304-4CE8-97BB-D37ED1FC476F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DEE7BBA1-07B5-4868-AB22-AA1EB4929738}" type="sibTrans" cxnId="{F68F959C-9304-4CE8-97BB-D37ED1FC476F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0FE84753-4715-4298-8257-69B7154158E2}">
      <dgm:prSet phldrT="[Texto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en-US" sz="1600" noProof="0" dirty="0">
              <a:latin typeface="+mn-lt"/>
            </a:rPr>
            <a:t>Budget Program</a:t>
          </a:r>
        </a:p>
        <a:p>
          <a:r>
            <a:rPr lang="en-US" sz="1600" noProof="0" dirty="0">
              <a:latin typeface="+mn-lt"/>
            </a:rPr>
            <a:t>1</a:t>
          </a:r>
        </a:p>
      </dgm:t>
    </dgm:pt>
    <dgm:pt modelId="{EEDB6BCB-C8C4-4822-B360-7B50FF2F8795}" type="parTrans" cxnId="{E20CEF09-E124-4B32-BD1F-9060CB8036EB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MX" sz="3600">
            <a:latin typeface="+mn-lt"/>
          </a:endParaRPr>
        </a:p>
      </dgm:t>
    </dgm:pt>
    <dgm:pt modelId="{F603562D-68EF-4C73-ABCF-A35CE9A83703}" type="sibTrans" cxnId="{E20CEF09-E124-4B32-BD1F-9060CB8036EB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56C80E2B-58D1-4706-BFD4-EF98BEB61BB4}">
      <dgm:prSet phldrT="[Texto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en-US" sz="1600" noProof="0" dirty="0">
              <a:latin typeface="+mn-lt"/>
            </a:rPr>
            <a:t>Budget Program</a:t>
          </a:r>
        </a:p>
        <a:p>
          <a:r>
            <a:rPr lang="en-US" sz="1600" noProof="0" dirty="0">
              <a:latin typeface="+mn-lt"/>
            </a:rPr>
            <a:t>n</a:t>
          </a:r>
        </a:p>
      </dgm:t>
    </dgm:pt>
    <dgm:pt modelId="{72D5C357-5165-45F6-8590-3D52A7B75630}" type="parTrans" cxnId="{36A74759-9579-4036-ABA8-7A8172CF2623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MX" sz="3600">
            <a:latin typeface="+mn-lt"/>
          </a:endParaRPr>
        </a:p>
      </dgm:t>
    </dgm:pt>
    <dgm:pt modelId="{9DF06241-7431-4A04-B440-D770A9E81942}" type="sibTrans" cxnId="{36A74759-9579-4036-ABA8-7A8172CF2623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795BB80B-08D7-4B52-94DD-146930FD4592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noProof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Each program with maximum 6 goals</a:t>
          </a:r>
        </a:p>
      </dgm:t>
    </dgm:pt>
    <dgm:pt modelId="{854D3474-4895-4291-90BD-C70C20E7F51D}" type="parTrans" cxnId="{94B4F7DD-799D-4DC5-96DF-F5FDB5667C80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3CF57C11-FD23-4821-B634-14E30FF028E3}" type="sibTrans" cxnId="{94B4F7DD-799D-4DC5-96DF-F5FDB5667C80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63C2E073-5D15-42CF-8C50-275C41F9332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100" noProof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18 indicators by program (max. three by goal).</a:t>
          </a:r>
        </a:p>
      </dgm:t>
    </dgm:pt>
    <dgm:pt modelId="{751F9E06-C932-40A0-BF8B-80583622AA18}" type="parTrans" cxnId="{BEDC900D-8333-4614-BBDC-A41E24356D6E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2036D0CB-C63C-4DDD-B0E5-89D752FF8060}" type="sibTrans" cxnId="{BEDC900D-8333-4614-BBDC-A41E24356D6E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3F20632E-594B-4CBB-BB66-1F6BAB0CD9E0}">
      <dgm:prSet phldrT="[Texto]" custT="1"/>
      <dgm:spPr/>
      <dgm:t>
        <a:bodyPr/>
        <a:lstStyle/>
        <a:p>
          <a:r>
            <a:rPr lang="en-US" sz="1600" noProof="0" dirty="0">
              <a:latin typeface="+mn-lt"/>
            </a:rPr>
            <a:t>National Targets</a:t>
          </a:r>
        </a:p>
      </dgm:t>
    </dgm:pt>
    <dgm:pt modelId="{8B34DFFD-9A92-4F54-B81F-F7A6025D2E07}" type="parTrans" cxnId="{FC74E418-303C-4C86-8F3D-0CFEDF0E7B35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MX" sz="3600">
            <a:latin typeface="+mn-lt"/>
          </a:endParaRPr>
        </a:p>
      </dgm:t>
    </dgm:pt>
    <dgm:pt modelId="{48745C96-B469-4FF0-A644-251C422953EA}" type="sibTrans" cxnId="{FC74E418-303C-4C86-8F3D-0CFEDF0E7B35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AEA9D98B-62D0-4480-8BE3-3D98B1EAF67B}">
      <dgm:prSet phldrT="[Texto]" custT="1"/>
      <dgm:spPr/>
      <dgm:t>
        <a:bodyPr/>
        <a:lstStyle/>
        <a:p>
          <a:r>
            <a:rPr lang="en-US" sz="1600" noProof="0" dirty="0">
              <a:latin typeface="+mn-lt"/>
            </a:rPr>
            <a:t>Transversal </a:t>
          </a:r>
        </a:p>
        <a:p>
          <a:r>
            <a:rPr lang="en-US" sz="1600" noProof="0" dirty="0">
              <a:latin typeface="+mn-lt"/>
            </a:rPr>
            <a:t>Strategies</a:t>
          </a:r>
        </a:p>
      </dgm:t>
    </dgm:pt>
    <dgm:pt modelId="{735B7AF7-1F13-46A0-A4CE-FF267AD51351}" type="parTrans" cxnId="{6E9D7681-D397-426F-A8CA-A7BEDD7D3859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MX" sz="3600">
            <a:latin typeface="+mn-lt"/>
          </a:endParaRPr>
        </a:p>
      </dgm:t>
    </dgm:pt>
    <dgm:pt modelId="{56FF561F-5845-4365-ABBE-068358ACB203}" type="sibTrans" cxnId="{6E9D7681-D397-426F-A8CA-A7BEDD7D3859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F29DB9FE-E658-4F28-9002-D1EFDB15578E}">
      <dgm:prSet phldrT="[Texto]" custT="1"/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n-US" sz="1600" noProof="0" dirty="0">
              <a:latin typeface="+mn-lt"/>
            </a:rPr>
            <a:t>Transversal</a:t>
          </a:r>
        </a:p>
        <a:p>
          <a:r>
            <a:rPr lang="en-US" sz="1600" noProof="0" dirty="0">
              <a:latin typeface="+mn-lt"/>
            </a:rPr>
            <a:t>Program</a:t>
          </a:r>
        </a:p>
      </dgm:t>
    </dgm:pt>
    <dgm:pt modelId="{7F4AFB71-2ECF-442D-9CD0-B680F3EC734F}" type="parTrans" cxnId="{0209CCDD-2698-45D4-944B-4CC345D5D90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MX" sz="3600">
            <a:latin typeface="+mn-lt"/>
          </a:endParaRPr>
        </a:p>
      </dgm:t>
    </dgm:pt>
    <dgm:pt modelId="{C8D7CDC4-313C-481C-A8AC-2BCAE293C311}" type="sibTrans" cxnId="{0209CCDD-2698-45D4-944B-4CC345D5D901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C6B59A41-D205-43CA-A3BF-0AF00E0E00D9}">
      <dgm:prSet phldrT="[Texto]" custT="1"/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n-US" sz="1600" noProof="0" dirty="0">
              <a:latin typeface="+mn-lt"/>
            </a:rPr>
            <a:t>Sectorial </a:t>
          </a:r>
        </a:p>
        <a:p>
          <a:r>
            <a:rPr lang="en-US" sz="1600" noProof="0" dirty="0">
              <a:latin typeface="+mn-lt"/>
            </a:rPr>
            <a:t>Program 1</a:t>
          </a:r>
        </a:p>
      </dgm:t>
    </dgm:pt>
    <dgm:pt modelId="{51CE20BC-AC34-4C25-8213-1E79EADDF9C2}" type="parTrans" cxnId="{1A4C30B0-6615-4CB0-8ECE-7568BD8FE57C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MX" sz="3600">
            <a:latin typeface="+mn-lt"/>
          </a:endParaRPr>
        </a:p>
      </dgm:t>
    </dgm:pt>
    <dgm:pt modelId="{42E8C5CE-BC42-440F-889F-9E1051979E99}" type="sibTrans" cxnId="{1A4C30B0-6615-4CB0-8ECE-7568BD8FE57C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4F233F25-F107-442E-AA82-6D823C1478D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1600" noProof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Related Indicators</a:t>
          </a:r>
        </a:p>
      </dgm:t>
    </dgm:pt>
    <dgm:pt modelId="{18B22DBA-94EA-409A-A9FA-015511659C43}" type="parTrans" cxnId="{F72AD485-7DEF-40B3-9102-4420CF0C00B7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2F949367-4067-446E-A753-309A7F927AF0}" type="sibTrans" cxnId="{F72AD485-7DEF-40B3-9102-4420CF0C00B7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CAD20D27-2CCC-488A-B97D-7844E25E01F9}">
      <dgm:prSet phldrT="[Texto]" custT="1"/>
      <dgm:spPr>
        <a:noFill/>
      </dgm:spPr>
      <dgm:t>
        <a:bodyPr/>
        <a:lstStyle/>
        <a:p>
          <a:endParaRPr lang="es-MX" sz="1200">
            <a:latin typeface="+mn-lt"/>
          </a:endParaRPr>
        </a:p>
      </dgm:t>
    </dgm:pt>
    <dgm:pt modelId="{7D082113-E24C-4849-BCA0-3968357BF219}" type="sibTrans" cxnId="{DBBB0F22-098B-4251-89FC-A90464E56FE5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BD74E5DD-F83A-4E64-9E01-C100018DE125}" type="parTrans" cxnId="{DBBB0F22-098B-4251-89FC-A90464E56FE5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635E2641-07F0-4937-87F2-A3F7892D3B31}">
      <dgm:prSet phldrT="[Texto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en-US" sz="1600" noProof="0" dirty="0">
              <a:latin typeface="+mn-lt"/>
            </a:rPr>
            <a:t>Budget Program</a:t>
          </a:r>
        </a:p>
        <a:p>
          <a:r>
            <a:rPr lang="en-US" sz="1600" noProof="0" dirty="0">
              <a:latin typeface="+mn-lt"/>
            </a:rPr>
            <a:t>1</a:t>
          </a:r>
        </a:p>
      </dgm:t>
    </dgm:pt>
    <dgm:pt modelId="{45CB59B5-A5B0-4606-B802-B7F04919FF51}" type="parTrans" cxnId="{B13E7A17-BBC6-4E9A-BDE9-288926FA9105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MX" sz="3600">
            <a:latin typeface="+mn-lt"/>
          </a:endParaRPr>
        </a:p>
      </dgm:t>
    </dgm:pt>
    <dgm:pt modelId="{A1E769D1-DCD1-476A-A68F-E02FA4DD37FD}" type="sibTrans" cxnId="{B13E7A17-BBC6-4E9A-BDE9-288926FA9105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3F11B0AD-4408-4AF1-A1C2-A806112563D5}">
      <dgm:prSet phldrT="[Texto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en-US" sz="1600" noProof="0" dirty="0">
              <a:latin typeface="+mn-lt"/>
            </a:rPr>
            <a:t>Budget Program n</a:t>
          </a:r>
        </a:p>
      </dgm:t>
    </dgm:pt>
    <dgm:pt modelId="{613870A6-AD4D-4241-AA88-82553ECD871B}" type="parTrans" cxnId="{E06B9871-B61C-4279-B55D-96E0A7B79758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MX" sz="3600">
            <a:latin typeface="+mn-lt"/>
          </a:endParaRPr>
        </a:p>
      </dgm:t>
    </dgm:pt>
    <dgm:pt modelId="{3C3B232D-734C-4FEE-9387-F97EE2617BFE}" type="sibTrans" cxnId="{E06B9871-B61C-4279-B55D-96E0A7B79758}">
      <dgm:prSet/>
      <dgm:spPr/>
      <dgm:t>
        <a:bodyPr/>
        <a:lstStyle/>
        <a:p>
          <a:endParaRPr lang="es-MX" sz="3600">
            <a:latin typeface="+mn-lt"/>
          </a:endParaRPr>
        </a:p>
      </dgm:t>
    </dgm:pt>
    <dgm:pt modelId="{997D6099-5C39-43ED-A933-7C4F1D66277F}">
      <dgm:prSet phldrT="[Texto]" custT="1"/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en-US" sz="1600" noProof="0" dirty="0">
              <a:latin typeface="+mn-lt"/>
            </a:rPr>
            <a:t>Sectorial</a:t>
          </a:r>
        </a:p>
        <a:p>
          <a:r>
            <a:rPr lang="en-US" sz="1600" noProof="0" dirty="0">
              <a:latin typeface="+mn-lt"/>
            </a:rPr>
            <a:t>Program N</a:t>
          </a:r>
        </a:p>
      </dgm:t>
    </dgm:pt>
    <dgm:pt modelId="{2DC2E1C4-FD84-4808-B71D-A661AC772734}" type="parTrans" cxnId="{37F7B985-359E-424F-89E8-8CCC00D97A1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MX" sz="2400">
            <a:latin typeface="+mn-lt"/>
          </a:endParaRPr>
        </a:p>
      </dgm:t>
    </dgm:pt>
    <dgm:pt modelId="{B24AC505-8A93-4555-906E-41F33AD2E715}" type="sibTrans" cxnId="{37F7B985-359E-424F-89E8-8CCC00D97A1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9B490AF6-B682-4336-9DEE-952C4770785B}">
      <dgm:prSet phldrT="[Texto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en-US" sz="1600" noProof="0" dirty="0">
              <a:latin typeface="+mn-lt"/>
            </a:rPr>
            <a:t>Budget Program</a:t>
          </a:r>
        </a:p>
        <a:p>
          <a:r>
            <a:rPr lang="en-US" sz="1600" noProof="0" dirty="0">
              <a:latin typeface="+mn-lt"/>
            </a:rPr>
            <a:t>1</a:t>
          </a:r>
        </a:p>
      </dgm:t>
    </dgm:pt>
    <dgm:pt modelId="{AB93423A-AAF0-483A-A26F-A2AF0D06DC8F}" type="parTrans" cxnId="{CB26EB94-1807-4DF8-85FE-104F857A086B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MX" sz="2400">
            <a:latin typeface="+mn-lt"/>
          </a:endParaRPr>
        </a:p>
      </dgm:t>
    </dgm:pt>
    <dgm:pt modelId="{9FBBF322-F6F2-4120-9E24-479A27E5DC54}" type="sibTrans" cxnId="{CB26EB94-1807-4DF8-85FE-104F857A086B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18715338-56AB-4E7C-BD28-755BB5E9226B}">
      <dgm:prSet phldrT="[Texto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en-US" sz="1600" noProof="0" dirty="0">
              <a:latin typeface="+mn-lt"/>
            </a:rPr>
            <a:t>Budget Program</a:t>
          </a:r>
        </a:p>
        <a:p>
          <a:r>
            <a:rPr lang="en-US" sz="1600" noProof="0" dirty="0">
              <a:latin typeface="+mn-lt"/>
            </a:rPr>
            <a:t>n</a:t>
          </a:r>
        </a:p>
      </dgm:t>
    </dgm:pt>
    <dgm:pt modelId="{B707C153-1D23-48A6-B67A-73102F1B51DC}" type="parTrans" cxnId="{1DD19032-8AA4-444D-B921-F1104372550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MX" sz="2400">
            <a:latin typeface="+mn-lt"/>
          </a:endParaRPr>
        </a:p>
      </dgm:t>
    </dgm:pt>
    <dgm:pt modelId="{A8386445-01C0-4E08-9BB2-57CAA82F0D89}" type="sibTrans" cxnId="{1DD19032-8AA4-444D-B921-F1104372550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FD7967A0-17C9-4B9C-967E-1260E4105F94}">
      <dgm:prSet custT="1"/>
      <dgm:spPr/>
      <dgm:t>
        <a:bodyPr/>
        <a:lstStyle/>
        <a:p>
          <a:pPr algn="l"/>
          <a:r>
            <a:rPr lang="es-MX" sz="1400" b="0" i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- </a:t>
          </a:r>
          <a:r>
            <a:rPr lang="en-US" sz="1400" b="0" i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Programmatic Structure</a:t>
          </a:r>
        </a:p>
        <a:p>
          <a:pPr algn="l"/>
          <a:r>
            <a:rPr lang="en-US" sz="1400" b="0" i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 based in budgetary</a:t>
          </a:r>
        </a:p>
        <a:p>
          <a:pPr algn="l"/>
          <a:r>
            <a:rPr lang="en-US" sz="1400" b="0" i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 programs </a:t>
          </a:r>
        </a:p>
      </dgm:t>
    </dgm:pt>
    <dgm:pt modelId="{14916D92-835F-4F32-AF3E-7DB5FDF5CDAF}" type="parTrans" cxnId="{6B9B33A1-5414-45D9-947B-70E7471A6A6A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7C86A12D-8A68-4D83-A536-1ADD9F002929}" type="sibTrans" cxnId="{6B9B33A1-5414-45D9-947B-70E7471A6A6A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3B0B239F-0E0E-4D17-98F0-6BC259A93BE2}" type="pres">
      <dgm:prSet presAssocID="{D067B761-DE57-4482-8DAE-9F43207368D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5A1285A-4427-4CA5-B7AD-E98BD3F43064}" type="pres">
      <dgm:prSet presAssocID="{D067B761-DE57-4482-8DAE-9F43207368D8}" presName="hierFlow" presStyleCnt="0"/>
      <dgm:spPr/>
    </dgm:pt>
    <dgm:pt modelId="{47478E08-793A-4445-BC49-3EE135579D10}" type="pres">
      <dgm:prSet presAssocID="{D067B761-DE57-4482-8DAE-9F43207368D8}" presName="firstBuf" presStyleCnt="0"/>
      <dgm:spPr/>
    </dgm:pt>
    <dgm:pt modelId="{165917B5-0D1E-44DF-9FB8-42B26243396F}" type="pres">
      <dgm:prSet presAssocID="{D067B761-DE57-4482-8DAE-9F43207368D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B8F92B-C016-42EA-9CDA-366604FE1FE4}" type="pres">
      <dgm:prSet presAssocID="{41B79DAD-1774-4452-80E9-98E774082856}" presName="Name14" presStyleCnt="0"/>
      <dgm:spPr/>
    </dgm:pt>
    <dgm:pt modelId="{C3789CD5-7508-4856-86B1-51EC2EDE4D52}" type="pres">
      <dgm:prSet presAssocID="{41B79DAD-1774-4452-80E9-98E774082856}" presName="level1Shape" presStyleLbl="node0" presStyleIdx="0" presStyleCnt="1" custScaleX="228919" custScaleY="225825" custLinFactY="-6147" custLinFactNeighborX="-69142" custLinFactNeighborY="-100000">
        <dgm:presLayoutVars>
          <dgm:chPref val="3"/>
        </dgm:presLayoutVars>
      </dgm:prSet>
      <dgm:spPr/>
    </dgm:pt>
    <dgm:pt modelId="{B038EE0F-2B01-4906-8E9F-12432409E361}" type="pres">
      <dgm:prSet presAssocID="{41B79DAD-1774-4452-80E9-98E774082856}" presName="hierChild2" presStyleCnt="0"/>
      <dgm:spPr/>
    </dgm:pt>
    <dgm:pt modelId="{51AB200C-5C62-4CCA-8137-07F258C30D22}" type="pres">
      <dgm:prSet presAssocID="{8B34DFFD-9A92-4F54-B81F-F7A6025D2E07}" presName="Name19" presStyleLbl="parChTrans1D2" presStyleIdx="0" presStyleCnt="2"/>
      <dgm:spPr/>
    </dgm:pt>
    <dgm:pt modelId="{29766ED8-5182-4F64-9F5B-40B640F3624D}" type="pres">
      <dgm:prSet presAssocID="{3F20632E-594B-4CBB-BB66-1F6BAB0CD9E0}" presName="Name21" presStyleCnt="0"/>
      <dgm:spPr/>
    </dgm:pt>
    <dgm:pt modelId="{4D04F7C1-9619-4B29-AA99-03DA8C124ED9}" type="pres">
      <dgm:prSet presAssocID="{3F20632E-594B-4CBB-BB66-1F6BAB0CD9E0}" presName="level2Shape" presStyleLbl="node2" presStyleIdx="0" presStyleCnt="2" custScaleX="180896" custScaleY="124353" custLinFactNeighborX="-7740" custLinFactNeighborY="-48972"/>
      <dgm:spPr/>
    </dgm:pt>
    <dgm:pt modelId="{B391544C-C2E9-417F-BABD-C5175B54DAAE}" type="pres">
      <dgm:prSet presAssocID="{3F20632E-594B-4CBB-BB66-1F6BAB0CD9E0}" presName="hierChild3" presStyleCnt="0"/>
      <dgm:spPr/>
    </dgm:pt>
    <dgm:pt modelId="{7D62C816-2310-470B-9C2E-1BE2946FB821}" type="pres">
      <dgm:prSet presAssocID="{51CE20BC-AC34-4C25-8213-1E79EADDF9C2}" presName="Name19" presStyleLbl="parChTrans1D3" presStyleIdx="0" presStyleCnt="3"/>
      <dgm:spPr/>
    </dgm:pt>
    <dgm:pt modelId="{602A68BF-4438-4834-AC34-7A4D8DE9826C}" type="pres">
      <dgm:prSet presAssocID="{C6B59A41-D205-43CA-A3BF-0AF00E0E00D9}" presName="Name21" presStyleCnt="0"/>
      <dgm:spPr/>
    </dgm:pt>
    <dgm:pt modelId="{FCDE68D7-3D0A-4490-9969-A0057CA6B3BE}" type="pres">
      <dgm:prSet presAssocID="{C6B59A41-D205-43CA-A3BF-0AF00E0E00D9}" presName="level2Shape" presStyleLbl="node3" presStyleIdx="0" presStyleCnt="3" custScaleX="196792" custScaleY="217655" custLinFactNeighborX="-49002" custLinFactNeighborY="-4761"/>
      <dgm:spPr/>
    </dgm:pt>
    <dgm:pt modelId="{651F09D1-586B-45C8-A21F-D7E9E8E98232}" type="pres">
      <dgm:prSet presAssocID="{C6B59A41-D205-43CA-A3BF-0AF00E0E00D9}" presName="hierChild3" presStyleCnt="0"/>
      <dgm:spPr/>
    </dgm:pt>
    <dgm:pt modelId="{A98E345B-5EA6-4D3F-A999-CEB10706B81A}" type="pres">
      <dgm:prSet presAssocID="{45CB59B5-A5B0-4606-B802-B7F04919FF51}" presName="Name19" presStyleLbl="parChTrans1D4" presStyleIdx="0" presStyleCnt="6"/>
      <dgm:spPr/>
    </dgm:pt>
    <dgm:pt modelId="{5443BDFB-20A9-4E29-98CC-6252115DECA6}" type="pres">
      <dgm:prSet presAssocID="{635E2641-07F0-4937-87F2-A3F7892D3B31}" presName="Name21" presStyleCnt="0"/>
      <dgm:spPr/>
    </dgm:pt>
    <dgm:pt modelId="{CFFEFD93-D9CC-42E5-9E0A-20E3174EA9AC}" type="pres">
      <dgm:prSet presAssocID="{635E2641-07F0-4937-87F2-A3F7892D3B31}" presName="level2Shape" presStyleLbl="node4" presStyleIdx="0" presStyleCnt="6" custScaleX="145954" custScaleY="267598" custLinFactX="-21158" custLinFactNeighborX="-100000" custLinFactNeighborY="55456"/>
      <dgm:spPr/>
    </dgm:pt>
    <dgm:pt modelId="{23395180-AC5C-46B6-9A82-FC95196EA725}" type="pres">
      <dgm:prSet presAssocID="{635E2641-07F0-4937-87F2-A3F7892D3B31}" presName="hierChild3" presStyleCnt="0"/>
      <dgm:spPr/>
    </dgm:pt>
    <dgm:pt modelId="{21E12968-8EB1-4337-8AD5-AB8A1AF36F93}" type="pres">
      <dgm:prSet presAssocID="{613870A6-AD4D-4241-AA88-82553ECD871B}" presName="Name19" presStyleLbl="parChTrans1D4" presStyleIdx="1" presStyleCnt="6"/>
      <dgm:spPr/>
    </dgm:pt>
    <dgm:pt modelId="{AFC8B414-58A7-46D2-A122-7E4C6F7FF9F5}" type="pres">
      <dgm:prSet presAssocID="{3F11B0AD-4408-4AF1-A1C2-A806112563D5}" presName="Name21" presStyleCnt="0"/>
      <dgm:spPr/>
    </dgm:pt>
    <dgm:pt modelId="{CCD308B6-B4EA-4522-B9F1-6A1423C36084}" type="pres">
      <dgm:prSet presAssocID="{3F11B0AD-4408-4AF1-A1C2-A806112563D5}" presName="level2Shape" presStyleLbl="node4" presStyleIdx="1" presStyleCnt="6" custScaleX="145954" custScaleY="267675" custLinFactX="-19903" custLinFactNeighborX="-100000" custLinFactNeighborY="57806"/>
      <dgm:spPr/>
    </dgm:pt>
    <dgm:pt modelId="{A5F71B98-4B3B-4CD3-9D03-917EF9D7EA1B}" type="pres">
      <dgm:prSet presAssocID="{3F11B0AD-4408-4AF1-A1C2-A806112563D5}" presName="hierChild3" presStyleCnt="0"/>
      <dgm:spPr/>
    </dgm:pt>
    <dgm:pt modelId="{F1975A37-4D0F-40A3-BA48-FFE400A3A16E}" type="pres">
      <dgm:prSet presAssocID="{2DC2E1C4-FD84-4808-B71D-A661AC772734}" presName="Name19" presStyleLbl="parChTrans1D3" presStyleIdx="1" presStyleCnt="3"/>
      <dgm:spPr/>
    </dgm:pt>
    <dgm:pt modelId="{F6EB2F3A-606C-4BF3-9CE2-14B3C287056C}" type="pres">
      <dgm:prSet presAssocID="{997D6099-5C39-43ED-A933-7C4F1D66277F}" presName="Name21" presStyleCnt="0"/>
      <dgm:spPr/>
    </dgm:pt>
    <dgm:pt modelId="{002C2EC8-238B-4333-A6F2-53CBF0DEBEDE}" type="pres">
      <dgm:prSet presAssocID="{997D6099-5C39-43ED-A933-7C4F1D66277F}" presName="level2Shape" presStyleLbl="node3" presStyleIdx="1" presStyleCnt="3" custScaleX="196792" custScaleY="217655" custLinFactX="-21200" custLinFactNeighborX="-100000" custLinFactNeighborY="-4584"/>
      <dgm:spPr/>
    </dgm:pt>
    <dgm:pt modelId="{86B27899-9668-44E9-B6B5-E8F41A24F013}" type="pres">
      <dgm:prSet presAssocID="{997D6099-5C39-43ED-A933-7C4F1D66277F}" presName="hierChild3" presStyleCnt="0"/>
      <dgm:spPr/>
    </dgm:pt>
    <dgm:pt modelId="{93C8736C-E08A-4E00-808F-3B57E3FEC7BC}" type="pres">
      <dgm:prSet presAssocID="{AB93423A-AAF0-483A-A26F-A2AF0D06DC8F}" presName="Name19" presStyleLbl="parChTrans1D4" presStyleIdx="2" presStyleCnt="6"/>
      <dgm:spPr/>
    </dgm:pt>
    <dgm:pt modelId="{BCAC5278-1200-4BE0-99B9-87C76D3A2969}" type="pres">
      <dgm:prSet presAssocID="{9B490AF6-B682-4336-9DEE-952C4770785B}" presName="Name21" presStyleCnt="0"/>
      <dgm:spPr/>
    </dgm:pt>
    <dgm:pt modelId="{696F26D1-3A75-48CC-B2F1-B369A17FFADB}" type="pres">
      <dgm:prSet presAssocID="{9B490AF6-B682-4336-9DEE-952C4770785B}" presName="level2Shape" presStyleLbl="node4" presStyleIdx="2" presStyleCnt="6" custScaleX="141337" custScaleY="269487" custLinFactX="-14079" custLinFactNeighborX="-100000" custLinFactNeighborY="65027"/>
      <dgm:spPr/>
    </dgm:pt>
    <dgm:pt modelId="{0D10FD4F-2B39-44FF-A7EC-DD2C51806E26}" type="pres">
      <dgm:prSet presAssocID="{9B490AF6-B682-4336-9DEE-952C4770785B}" presName="hierChild3" presStyleCnt="0"/>
      <dgm:spPr/>
    </dgm:pt>
    <dgm:pt modelId="{8BF9783C-49F0-4377-AAE3-7899CF57B725}" type="pres">
      <dgm:prSet presAssocID="{B707C153-1D23-48A6-B67A-73102F1B51DC}" presName="Name19" presStyleLbl="parChTrans1D4" presStyleIdx="3" presStyleCnt="6"/>
      <dgm:spPr/>
    </dgm:pt>
    <dgm:pt modelId="{4483B9BD-E903-4885-9924-DA2BEF0A1E4C}" type="pres">
      <dgm:prSet presAssocID="{18715338-56AB-4E7C-BD28-755BB5E9226B}" presName="Name21" presStyleCnt="0"/>
      <dgm:spPr/>
    </dgm:pt>
    <dgm:pt modelId="{1361FE3A-536C-4C0A-B115-DE1F73812C04}" type="pres">
      <dgm:prSet presAssocID="{18715338-56AB-4E7C-BD28-755BB5E9226B}" presName="level2Shape" presStyleLbl="node4" presStyleIdx="3" presStyleCnt="6" custScaleX="145954" custScaleY="271017" custLinFactX="-10826" custLinFactNeighborX="-100000" custLinFactNeighborY="67587"/>
      <dgm:spPr/>
    </dgm:pt>
    <dgm:pt modelId="{EA780396-723D-4049-8017-70C6ED5E09BB}" type="pres">
      <dgm:prSet presAssocID="{18715338-56AB-4E7C-BD28-755BB5E9226B}" presName="hierChild3" presStyleCnt="0"/>
      <dgm:spPr/>
    </dgm:pt>
    <dgm:pt modelId="{B3375450-1207-4A21-B43D-C682F45C60AD}" type="pres">
      <dgm:prSet presAssocID="{735B7AF7-1F13-46A0-A4CE-FF267AD51351}" presName="Name19" presStyleLbl="parChTrans1D2" presStyleIdx="1" presStyleCnt="2"/>
      <dgm:spPr/>
    </dgm:pt>
    <dgm:pt modelId="{90505861-B650-4AF9-9B32-C7A9E8BAC8E1}" type="pres">
      <dgm:prSet presAssocID="{AEA9D98B-62D0-4480-8BE3-3D98B1EAF67B}" presName="Name21" presStyleCnt="0"/>
      <dgm:spPr/>
    </dgm:pt>
    <dgm:pt modelId="{5B18DC9B-A476-455F-A769-F1A4E730A125}" type="pres">
      <dgm:prSet presAssocID="{AEA9D98B-62D0-4480-8BE3-3D98B1EAF67B}" presName="level2Shape" presStyleLbl="node2" presStyleIdx="1" presStyleCnt="2" custScaleX="257344" custScaleY="124353" custLinFactNeighborX="-71527" custLinFactNeighborY="-47478"/>
      <dgm:spPr/>
    </dgm:pt>
    <dgm:pt modelId="{FE11322C-76BB-45C9-BDA7-A3B4915E42BD}" type="pres">
      <dgm:prSet presAssocID="{AEA9D98B-62D0-4480-8BE3-3D98B1EAF67B}" presName="hierChild3" presStyleCnt="0"/>
      <dgm:spPr/>
    </dgm:pt>
    <dgm:pt modelId="{D33E3438-F100-44B2-8AD2-ADC722B91E53}" type="pres">
      <dgm:prSet presAssocID="{7F4AFB71-2ECF-442D-9CD0-B680F3EC734F}" presName="Name19" presStyleLbl="parChTrans1D3" presStyleIdx="2" presStyleCnt="3"/>
      <dgm:spPr/>
    </dgm:pt>
    <dgm:pt modelId="{B7536B17-020F-47FF-B2A9-73FD20FB6112}" type="pres">
      <dgm:prSet presAssocID="{F29DB9FE-E658-4F28-9002-D1EFDB15578E}" presName="Name21" presStyleCnt="0"/>
      <dgm:spPr/>
    </dgm:pt>
    <dgm:pt modelId="{A8E4F233-9183-4D76-9310-C44EF95A3438}" type="pres">
      <dgm:prSet presAssocID="{F29DB9FE-E658-4F28-9002-D1EFDB15578E}" presName="level2Shape" presStyleLbl="node3" presStyleIdx="2" presStyleCnt="3" custScaleX="196792" custScaleY="217655" custLinFactNeighborX="-70850" custLinFactNeighborY="-1494"/>
      <dgm:spPr/>
    </dgm:pt>
    <dgm:pt modelId="{A9D837C3-B248-46E7-9025-33A63BD419B5}" type="pres">
      <dgm:prSet presAssocID="{F29DB9FE-E658-4F28-9002-D1EFDB15578E}" presName="hierChild3" presStyleCnt="0"/>
      <dgm:spPr/>
    </dgm:pt>
    <dgm:pt modelId="{C8CB4CC3-3559-497F-A302-BDA19451389B}" type="pres">
      <dgm:prSet presAssocID="{EEDB6BCB-C8C4-4822-B360-7B50FF2F8795}" presName="Name19" presStyleLbl="parChTrans1D4" presStyleIdx="4" presStyleCnt="6"/>
      <dgm:spPr/>
    </dgm:pt>
    <dgm:pt modelId="{EEDFEE3D-D7C0-40B9-ABC2-C710298E15F1}" type="pres">
      <dgm:prSet presAssocID="{0FE84753-4715-4298-8257-69B7154158E2}" presName="Name21" presStyleCnt="0"/>
      <dgm:spPr/>
    </dgm:pt>
    <dgm:pt modelId="{65462503-C60E-4424-BACC-F70DD7A6D314}" type="pres">
      <dgm:prSet presAssocID="{0FE84753-4715-4298-8257-69B7154158E2}" presName="level2Shape" presStyleLbl="node4" presStyleIdx="4" presStyleCnt="6" custScaleX="145954" custScaleY="272875" custLinFactNeighborX="-62190" custLinFactNeighborY="60169"/>
      <dgm:spPr/>
    </dgm:pt>
    <dgm:pt modelId="{29E6B05C-8BD8-4494-A0DF-18730D1B359C}" type="pres">
      <dgm:prSet presAssocID="{0FE84753-4715-4298-8257-69B7154158E2}" presName="hierChild3" presStyleCnt="0"/>
      <dgm:spPr/>
    </dgm:pt>
    <dgm:pt modelId="{40D99771-9E49-45E2-B3FA-5271A58EE0C3}" type="pres">
      <dgm:prSet presAssocID="{72D5C357-5165-45F6-8590-3D52A7B75630}" presName="Name19" presStyleLbl="parChTrans1D4" presStyleIdx="5" presStyleCnt="6"/>
      <dgm:spPr/>
    </dgm:pt>
    <dgm:pt modelId="{8447E3AF-D424-47FD-91D7-13C7265289AC}" type="pres">
      <dgm:prSet presAssocID="{56C80E2B-58D1-4706-BFD4-EF98BEB61BB4}" presName="Name21" presStyleCnt="0"/>
      <dgm:spPr/>
    </dgm:pt>
    <dgm:pt modelId="{8BD23FCC-3898-45F9-A260-42612FE6B036}" type="pres">
      <dgm:prSet presAssocID="{56C80E2B-58D1-4706-BFD4-EF98BEB61BB4}" presName="level2Shape" presStyleLbl="node4" presStyleIdx="5" presStyleCnt="6" custScaleX="145954" custScaleY="275076" custLinFactNeighborX="-43047" custLinFactNeighborY="62500"/>
      <dgm:spPr/>
    </dgm:pt>
    <dgm:pt modelId="{E83406D4-0BB1-4856-8EDE-28B689CAEB3C}" type="pres">
      <dgm:prSet presAssocID="{56C80E2B-58D1-4706-BFD4-EF98BEB61BB4}" presName="hierChild3" presStyleCnt="0"/>
      <dgm:spPr/>
    </dgm:pt>
    <dgm:pt modelId="{466A87D3-32C6-462F-8D5F-5A923538B325}" type="pres">
      <dgm:prSet presAssocID="{D067B761-DE57-4482-8DAE-9F43207368D8}" presName="bgShapesFlow" presStyleCnt="0"/>
      <dgm:spPr/>
    </dgm:pt>
    <dgm:pt modelId="{9950C58B-25AF-4EF3-AE3E-6484A3EFE0C3}" type="pres">
      <dgm:prSet presAssocID="{CAD20D27-2CCC-488A-B97D-7844E25E01F9}" presName="rectComp" presStyleCnt="0"/>
      <dgm:spPr/>
    </dgm:pt>
    <dgm:pt modelId="{72C2A282-0282-40CC-8C2E-398EC888F03E}" type="pres">
      <dgm:prSet presAssocID="{CAD20D27-2CCC-488A-B97D-7844E25E01F9}" presName="bgRect" presStyleLbl="bgShp" presStyleIdx="0" presStyleCnt="4"/>
      <dgm:spPr/>
    </dgm:pt>
    <dgm:pt modelId="{900D97C6-6DDF-4328-AA07-E9286879EEA1}" type="pres">
      <dgm:prSet presAssocID="{CAD20D27-2CCC-488A-B97D-7844E25E01F9}" presName="bgRectTx" presStyleLbl="bgShp" presStyleIdx="0" presStyleCnt="4">
        <dgm:presLayoutVars>
          <dgm:bulletEnabled val="1"/>
        </dgm:presLayoutVars>
      </dgm:prSet>
      <dgm:spPr/>
    </dgm:pt>
    <dgm:pt modelId="{0C235487-DAA2-45B9-B8E1-6D4B53A2B068}" type="pres">
      <dgm:prSet presAssocID="{CAD20D27-2CCC-488A-B97D-7844E25E01F9}" presName="spComp" presStyleCnt="0"/>
      <dgm:spPr/>
    </dgm:pt>
    <dgm:pt modelId="{D64BCC33-1A0A-4B99-AEBA-08B4E61E5035}" type="pres">
      <dgm:prSet presAssocID="{CAD20D27-2CCC-488A-B97D-7844E25E01F9}" presName="vSp" presStyleCnt="0"/>
      <dgm:spPr/>
    </dgm:pt>
    <dgm:pt modelId="{C5EBBFFB-A346-43D0-BD6A-852F15561A37}" type="pres">
      <dgm:prSet presAssocID="{4F233F25-F107-442E-AA82-6D823C1478D0}" presName="rectComp" presStyleCnt="0"/>
      <dgm:spPr/>
    </dgm:pt>
    <dgm:pt modelId="{D341641D-78E3-4E38-98B6-C4EDBF0C3655}" type="pres">
      <dgm:prSet presAssocID="{4F233F25-F107-442E-AA82-6D823C1478D0}" presName="bgRect" presStyleLbl="bgShp" presStyleIdx="1" presStyleCnt="4" custScaleY="124353" custLinFactNeighborY="61843"/>
      <dgm:spPr/>
    </dgm:pt>
    <dgm:pt modelId="{1E9F9D45-9CD1-4039-A1FA-734534FF1EAA}" type="pres">
      <dgm:prSet presAssocID="{4F233F25-F107-442E-AA82-6D823C1478D0}" presName="bgRectTx" presStyleLbl="bgShp" presStyleIdx="1" presStyleCnt="4">
        <dgm:presLayoutVars>
          <dgm:bulletEnabled val="1"/>
        </dgm:presLayoutVars>
      </dgm:prSet>
      <dgm:spPr/>
    </dgm:pt>
    <dgm:pt modelId="{668738CA-2DD2-483F-B8FC-B48891F855EF}" type="pres">
      <dgm:prSet presAssocID="{4F233F25-F107-442E-AA82-6D823C1478D0}" presName="spComp" presStyleCnt="0"/>
      <dgm:spPr/>
    </dgm:pt>
    <dgm:pt modelId="{2736051F-CA14-43B2-836C-82C6F9153E7B}" type="pres">
      <dgm:prSet presAssocID="{4F233F25-F107-442E-AA82-6D823C1478D0}" presName="vSp" presStyleCnt="0"/>
      <dgm:spPr/>
    </dgm:pt>
    <dgm:pt modelId="{7CB0290D-848C-4B84-A50D-70EF316B3C60}" type="pres">
      <dgm:prSet presAssocID="{795BB80B-08D7-4B52-94DD-146930FD4592}" presName="rectComp" presStyleCnt="0"/>
      <dgm:spPr/>
    </dgm:pt>
    <dgm:pt modelId="{9E2AAC89-9CAC-43A7-8B05-F38FBF9A853C}" type="pres">
      <dgm:prSet presAssocID="{795BB80B-08D7-4B52-94DD-146930FD4592}" presName="bgRect" presStyleLbl="bgShp" presStyleIdx="2" presStyleCnt="4" custScaleY="198777" custLinFactY="758" custLinFactNeighborX="209" custLinFactNeighborY="100000"/>
      <dgm:spPr/>
    </dgm:pt>
    <dgm:pt modelId="{90126AE8-EFBD-4386-A16B-1AC2A296AA18}" type="pres">
      <dgm:prSet presAssocID="{795BB80B-08D7-4B52-94DD-146930FD4592}" presName="bgRectTx" presStyleLbl="bgShp" presStyleIdx="2" presStyleCnt="4">
        <dgm:presLayoutVars>
          <dgm:bulletEnabled val="1"/>
        </dgm:presLayoutVars>
      </dgm:prSet>
      <dgm:spPr/>
    </dgm:pt>
    <dgm:pt modelId="{098F067C-2509-439F-95A9-1FBD01112C21}" type="pres">
      <dgm:prSet presAssocID="{795BB80B-08D7-4B52-94DD-146930FD4592}" presName="spComp" presStyleCnt="0"/>
      <dgm:spPr/>
    </dgm:pt>
    <dgm:pt modelId="{6A53E7DA-B1D4-4CB4-B14F-6724B60A7CE6}" type="pres">
      <dgm:prSet presAssocID="{795BB80B-08D7-4B52-94DD-146930FD4592}" presName="vSp" presStyleCnt="0"/>
      <dgm:spPr/>
    </dgm:pt>
    <dgm:pt modelId="{34C294CB-9D9A-4527-ADCB-2B9DAAB02ACC}" type="pres">
      <dgm:prSet presAssocID="{FD7967A0-17C9-4B9C-967E-1260E4105F94}" presName="rectComp" presStyleCnt="0"/>
      <dgm:spPr/>
    </dgm:pt>
    <dgm:pt modelId="{8CE7C28D-D533-4A1F-8864-BC81EE5DEBC2}" type="pres">
      <dgm:prSet presAssocID="{FD7967A0-17C9-4B9C-967E-1260E4105F94}" presName="bgRect" presStyleLbl="bgShp" presStyleIdx="3" presStyleCnt="4" custScaleY="242670" custLinFactY="54730" custLinFactNeighborY="100000"/>
      <dgm:spPr/>
    </dgm:pt>
    <dgm:pt modelId="{80F42C01-9C90-491F-8184-AAB98A565AE6}" type="pres">
      <dgm:prSet presAssocID="{FD7967A0-17C9-4B9C-967E-1260E4105F94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E20CEF09-E124-4B32-BD1F-9060CB8036EB}" srcId="{F29DB9FE-E658-4F28-9002-D1EFDB15578E}" destId="{0FE84753-4715-4298-8257-69B7154158E2}" srcOrd="0" destOrd="0" parTransId="{EEDB6BCB-C8C4-4822-B360-7B50FF2F8795}" sibTransId="{F603562D-68EF-4C73-ABCF-A35CE9A83703}"/>
    <dgm:cxn modelId="{BEDC900D-8333-4614-BBDC-A41E24356D6E}" srcId="{795BB80B-08D7-4B52-94DD-146930FD4592}" destId="{63C2E073-5D15-42CF-8C50-275C41F93320}" srcOrd="0" destOrd="0" parTransId="{751F9E06-C932-40A0-BF8B-80583622AA18}" sibTransId="{2036D0CB-C63C-4DDD-B0E5-89D752FF8060}"/>
    <dgm:cxn modelId="{B13E7A17-BBC6-4E9A-BDE9-288926FA9105}" srcId="{C6B59A41-D205-43CA-A3BF-0AF00E0E00D9}" destId="{635E2641-07F0-4937-87F2-A3F7892D3B31}" srcOrd="0" destOrd="0" parTransId="{45CB59B5-A5B0-4606-B802-B7F04919FF51}" sibTransId="{A1E769D1-DCD1-476A-A68F-E02FA4DD37FD}"/>
    <dgm:cxn modelId="{FC74E418-303C-4C86-8F3D-0CFEDF0E7B35}" srcId="{41B79DAD-1774-4452-80E9-98E774082856}" destId="{3F20632E-594B-4CBB-BB66-1F6BAB0CD9E0}" srcOrd="0" destOrd="0" parTransId="{8B34DFFD-9A92-4F54-B81F-F7A6025D2E07}" sibTransId="{48745C96-B469-4FF0-A644-251C422953EA}"/>
    <dgm:cxn modelId="{264EF020-934B-4D98-93A8-A5C108A15561}" type="presOf" srcId="{C6B59A41-D205-43CA-A3BF-0AF00E0E00D9}" destId="{FCDE68D7-3D0A-4490-9969-A0057CA6B3BE}" srcOrd="0" destOrd="0" presId="urn:microsoft.com/office/officeart/2005/8/layout/hierarchy6"/>
    <dgm:cxn modelId="{DBBB0F22-098B-4251-89FC-A90464E56FE5}" srcId="{D067B761-DE57-4482-8DAE-9F43207368D8}" destId="{CAD20D27-2CCC-488A-B97D-7844E25E01F9}" srcOrd="1" destOrd="0" parTransId="{BD74E5DD-F83A-4E64-9E01-C100018DE125}" sibTransId="{7D082113-E24C-4849-BCA0-3968357BF219}"/>
    <dgm:cxn modelId="{9CAB7724-7E84-4477-8C52-7E2845864302}" type="presOf" srcId="{72D5C357-5165-45F6-8590-3D52A7B75630}" destId="{40D99771-9E49-45E2-B3FA-5271A58EE0C3}" srcOrd="0" destOrd="0" presId="urn:microsoft.com/office/officeart/2005/8/layout/hierarchy6"/>
    <dgm:cxn modelId="{95467C2E-352F-4612-A552-50CE39697272}" type="presOf" srcId="{51CE20BC-AC34-4C25-8213-1E79EADDF9C2}" destId="{7D62C816-2310-470B-9C2E-1BE2946FB821}" srcOrd="0" destOrd="0" presId="urn:microsoft.com/office/officeart/2005/8/layout/hierarchy6"/>
    <dgm:cxn modelId="{A2F7C931-EB3C-408C-899D-754C9181F6FF}" type="presOf" srcId="{CAD20D27-2CCC-488A-B97D-7844E25E01F9}" destId="{900D97C6-6DDF-4328-AA07-E9286879EEA1}" srcOrd="1" destOrd="0" presId="urn:microsoft.com/office/officeart/2005/8/layout/hierarchy6"/>
    <dgm:cxn modelId="{1DD19032-8AA4-444D-B921-F11043725500}" srcId="{997D6099-5C39-43ED-A933-7C4F1D66277F}" destId="{18715338-56AB-4E7C-BD28-755BB5E9226B}" srcOrd="1" destOrd="0" parTransId="{B707C153-1D23-48A6-B67A-73102F1B51DC}" sibTransId="{A8386445-01C0-4E08-9BB2-57CAA82F0D89}"/>
    <dgm:cxn modelId="{2FF03A3A-CAAD-4F16-B7F9-DAF6BEA1ECA5}" type="presOf" srcId="{63C2E073-5D15-42CF-8C50-275C41F93320}" destId="{90126AE8-EFBD-4386-A16B-1AC2A296AA18}" srcOrd="1" destOrd="1" presId="urn:microsoft.com/office/officeart/2005/8/layout/hierarchy6"/>
    <dgm:cxn modelId="{2A40F83C-3BEC-4E51-8F55-2E8F029F4119}" type="presOf" srcId="{8B34DFFD-9A92-4F54-B81F-F7A6025D2E07}" destId="{51AB200C-5C62-4CCA-8137-07F258C30D22}" srcOrd="0" destOrd="0" presId="urn:microsoft.com/office/officeart/2005/8/layout/hierarchy6"/>
    <dgm:cxn modelId="{7AA5F45E-7DC7-47EE-9C03-4139BA70EF28}" type="presOf" srcId="{9B490AF6-B682-4336-9DEE-952C4770785B}" destId="{696F26D1-3A75-48CC-B2F1-B369A17FFADB}" srcOrd="0" destOrd="0" presId="urn:microsoft.com/office/officeart/2005/8/layout/hierarchy6"/>
    <dgm:cxn modelId="{BF99AE61-B891-4D6A-9554-E659E6586A2F}" type="presOf" srcId="{56C80E2B-58D1-4706-BFD4-EF98BEB61BB4}" destId="{8BD23FCC-3898-45F9-A260-42612FE6B036}" srcOrd="0" destOrd="0" presId="urn:microsoft.com/office/officeart/2005/8/layout/hierarchy6"/>
    <dgm:cxn modelId="{35A51467-9110-4EE2-8033-2D3FDE866339}" type="presOf" srcId="{FD7967A0-17C9-4B9C-967E-1260E4105F94}" destId="{80F42C01-9C90-491F-8184-AAB98A565AE6}" srcOrd="1" destOrd="0" presId="urn:microsoft.com/office/officeart/2005/8/layout/hierarchy6"/>
    <dgm:cxn modelId="{8D42F568-E366-4A5A-ACB0-418436AF24D7}" type="presOf" srcId="{795BB80B-08D7-4B52-94DD-146930FD4592}" destId="{9E2AAC89-9CAC-43A7-8B05-F38FBF9A853C}" srcOrd="0" destOrd="0" presId="urn:microsoft.com/office/officeart/2005/8/layout/hierarchy6"/>
    <dgm:cxn modelId="{665EEC6D-565D-4166-AAEE-8DF22667D72B}" type="presOf" srcId="{CAD20D27-2CCC-488A-B97D-7844E25E01F9}" destId="{72C2A282-0282-40CC-8C2E-398EC888F03E}" srcOrd="0" destOrd="0" presId="urn:microsoft.com/office/officeart/2005/8/layout/hierarchy6"/>
    <dgm:cxn modelId="{CA350B6E-BF5C-45B9-A178-AA52C9EF6AC5}" type="presOf" srcId="{997D6099-5C39-43ED-A933-7C4F1D66277F}" destId="{002C2EC8-238B-4333-A6F2-53CBF0DEBEDE}" srcOrd="0" destOrd="0" presId="urn:microsoft.com/office/officeart/2005/8/layout/hierarchy6"/>
    <dgm:cxn modelId="{E06B9871-B61C-4279-B55D-96E0A7B79758}" srcId="{C6B59A41-D205-43CA-A3BF-0AF00E0E00D9}" destId="{3F11B0AD-4408-4AF1-A1C2-A806112563D5}" srcOrd="1" destOrd="0" parTransId="{613870A6-AD4D-4241-AA88-82553ECD871B}" sibTransId="{3C3B232D-734C-4FEE-9387-F97EE2617BFE}"/>
    <dgm:cxn modelId="{859AEE51-E14D-4E99-A565-947DFEC85D48}" type="presOf" srcId="{B707C153-1D23-48A6-B67A-73102F1B51DC}" destId="{8BF9783C-49F0-4377-AAE3-7899CF57B725}" srcOrd="0" destOrd="0" presId="urn:microsoft.com/office/officeart/2005/8/layout/hierarchy6"/>
    <dgm:cxn modelId="{61135452-7A16-4E7E-AB25-270F2F97B79E}" type="presOf" srcId="{0FE84753-4715-4298-8257-69B7154158E2}" destId="{65462503-C60E-4424-BACC-F70DD7A6D314}" srcOrd="0" destOrd="0" presId="urn:microsoft.com/office/officeart/2005/8/layout/hierarchy6"/>
    <dgm:cxn modelId="{DD54F258-5883-46CB-AC45-116B4D0CA27B}" type="presOf" srcId="{613870A6-AD4D-4241-AA88-82553ECD871B}" destId="{21E12968-8EB1-4337-8AD5-AB8A1AF36F93}" srcOrd="0" destOrd="0" presId="urn:microsoft.com/office/officeart/2005/8/layout/hierarchy6"/>
    <dgm:cxn modelId="{36A74759-9579-4036-ABA8-7A8172CF2623}" srcId="{F29DB9FE-E658-4F28-9002-D1EFDB15578E}" destId="{56C80E2B-58D1-4706-BFD4-EF98BEB61BB4}" srcOrd="1" destOrd="0" parTransId="{72D5C357-5165-45F6-8590-3D52A7B75630}" sibTransId="{9DF06241-7431-4A04-B440-D770A9E81942}"/>
    <dgm:cxn modelId="{2DCA425A-06FE-4475-A802-3FC546E7D299}" type="presOf" srcId="{635E2641-07F0-4937-87F2-A3F7892D3B31}" destId="{CFFEFD93-D9CC-42E5-9E0A-20E3174EA9AC}" srcOrd="0" destOrd="0" presId="urn:microsoft.com/office/officeart/2005/8/layout/hierarchy6"/>
    <dgm:cxn modelId="{FB0A2F7D-4EB8-4D92-8136-196220D16C80}" type="presOf" srcId="{F29DB9FE-E658-4F28-9002-D1EFDB15578E}" destId="{A8E4F233-9183-4D76-9310-C44EF95A3438}" srcOrd="0" destOrd="0" presId="urn:microsoft.com/office/officeart/2005/8/layout/hierarchy6"/>
    <dgm:cxn modelId="{D9667B7D-C9B3-42ED-89F2-7080526178E8}" type="presOf" srcId="{4F233F25-F107-442E-AA82-6D823C1478D0}" destId="{D341641D-78E3-4E38-98B6-C4EDBF0C3655}" srcOrd="0" destOrd="0" presId="urn:microsoft.com/office/officeart/2005/8/layout/hierarchy6"/>
    <dgm:cxn modelId="{6E9D7681-D397-426F-A8CA-A7BEDD7D3859}" srcId="{41B79DAD-1774-4452-80E9-98E774082856}" destId="{AEA9D98B-62D0-4480-8BE3-3D98B1EAF67B}" srcOrd="1" destOrd="0" parTransId="{735B7AF7-1F13-46A0-A4CE-FF267AD51351}" sibTransId="{56FF561F-5845-4365-ABBE-068358ACB203}"/>
    <dgm:cxn modelId="{37F7B985-359E-424F-89E8-8CCC00D97A10}" srcId="{3F20632E-594B-4CBB-BB66-1F6BAB0CD9E0}" destId="{997D6099-5C39-43ED-A933-7C4F1D66277F}" srcOrd="1" destOrd="0" parTransId="{2DC2E1C4-FD84-4808-B71D-A661AC772734}" sibTransId="{B24AC505-8A93-4555-906E-41F33AD2E715}"/>
    <dgm:cxn modelId="{F72AD485-7DEF-40B3-9102-4420CF0C00B7}" srcId="{D067B761-DE57-4482-8DAE-9F43207368D8}" destId="{4F233F25-F107-442E-AA82-6D823C1478D0}" srcOrd="2" destOrd="0" parTransId="{18B22DBA-94EA-409A-A9FA-015511659C43}" sibTransId="{2F949367-4067-446E-A753-309A7F927AF0}"/>
    <dgm:cxn modelId="{793F898B-A860-4F74-8CBB-FA667C9AA681}" type="presOf" srcId="{63C2E073-5D15-42CF-8C50-275C41F93320}" destId="{9E2AAC89-9CAC-43A7-8B05-F38FBF9A853C}" srcOrd="0" destOrd="1" presId="urn:microsoft.com/office/officeart/2005/8/layout/hierarchy6"/>
    <dgm:cxn modelId="{613AB18E-7A04-4B5C-A78C-71680B9B9CEC}" type="presOf" srcId="{45CB59B5-A5B0-4606-B802-B7F04919FF51}" destId="{A98E345B-5EA6-4D3F-A999-CEB10706B81A}" srcOrd="0" destOrd="0" presId="urn:microsoft.com/office/officeart/2005/8/layout/hierarchy6"/>
    <dgm:cxn modelId="{5FAEAF91-D680-4E12-9DD2-BE9D97FAB004}" type="presOf" srcId="{AEA9D98B-62D0-4480-8BE3-3D98B1EAF67B}" destId="{5B18DC9B-A476-455F-A769-F1A4E730A125}" srcOrd="0" destOrd="0" presId="urn:microsoft.com/office/officeart/2005/8/layout/hierarchy6"/>
    <dgm:cxn modelId="{CB26EB94-1807-4DF8-85FE-104F857A086B}" srcId="{997D6099-5C39-43ED-A933-7C4F1D66277F}" destId="{9B490AF6-B682-4336-9DEE-952C4770785B}" srcOrd="0" destOrd="0" parTransId="{AB93423A-AAF0-483A-A26F-A2AF0D06DC8F}" sibTransId="{9FBBF322-F6F2-4120-9E24-479A27E5DC54}"/>
    <dgm:cxn modelId="{CB32909A-2843-4841-9514-FBC9B1DEAF91}" type="presOf" srcId="{AB93423A-AAF0-483A-A26F-A2AF0D06DC8F}" destId="{93C8736C-E08A-4E00-808F-3B57E3FEC7BC}" srcOrd="0" destOrd="0" presId="urn:microsoft.com/office/officeart/2005/8/layout/hierarchy6"/>
    <dgm:cxn modelId="{C6788A9B-9565-41F2-9CA6-61D1BFAA5EDB}" type="presOf" srcId="{735B7AF7-1F13-46A0-A4CE-FF267AD51351}" destId="{B3375450-1207-4A21-B43D-C682F45C60AD}" srcOrd="0" destOrd="0" presId="urn:microsoft.com/office/officeart/2005/8/layout/hierarchy6"/>
    <dgm:cxn modelId="{BCF90A9C-F30D-4002-816C-451E4C1935C3}" type="presOf" srcId="{3F11B0AD-4408-4AF1-A1C2-A806112563D5}" destId="{CCD308B6-B4EA-4522-B9F1-6A1423C36084}" srcOrd="0" destOrd="0" presId="urn:microsoft.com/office/officeart/2005/8/layout/hierarchy6"/>
    <dgm:cxn modelId="{F68F959C-9304-4CE8-97BB-D37ED1FC476F}" srcId="{D067B761-DE57-4482-8DAE-9F43207368D8}" destId="{41B79DAD-1774-4452-80E9-98E774082856}" srcOrd="0" destOrd="0" parTransId="{6E27D506-118E-4AA7-BD1B-9E191EF6814B}" sibTransId="{DEE7BBA1-07B5-4868-AB22-AA1EB4929738}"/>
    <dgm:cxn modelId="{6B9B33A1-5414-45D9-947B-70E7471A6A6A}" srcId="{D067B761-DE57-4482-8DAE-9F43207368D8}" destId="{FD7967A0-17C9-4B9C-967E-1260E4105F94}" srcOrd="4" destOrd="0" parTransId="{14916D92-835F-4F32-AF3E-7DB5FDF5CDAF}" sibTransId="{7C86A12D-8A68-4D83-A536-1ADD9F002929}"/>
    <dgm:cxn modelId="{55F6B6A4-D5E8-48D0-B776-94DFDC8A6971}" type="presOf" srcId="{3F20632E-594B-4CBB-BB66-1F6BAB0CD9E0}" destId="{4D04F7C1-9619-4B29-AA99-03DA8C124ED9}" srcOrd="0" destOrd="0" presId="urn:microsoft.com/office/officeart/2005/8/layout/hierarchy6"/>
    <dgm:cxn modelId="{1A4C30B0-6615-4CB0-8ECE-7568BD8FE57C}" srcId="{3F20632E-594B-4CBB-BB66-1F6BAB0CD9E0}" destId="{C6B59A41-D205-43CA-A3BF-0AF00E0E00D9}" srcOrd="0" destOrd="0" parTransId="{51CE20BC-AC34-4C25-8213-1E79EADDF9C2}" sibTransId="{42E8C5CE-BC42-440F-889F-9E1051979E99}"/>
    <dgm:cxn modelId="{A014FAB6-B1DC-433E-A792-A5C2E94C3EB3}" type="presOf" srcId="{EEDB6BCB-C8C4-4822-B360-7B50FF2F8795}" destId="{C8CB4CC3-3559-497F-A302-BDA19451389B}" srcOrd="0" destOrd="0" presId="urn:microsoft.com/office/officeart/2005/8/layout/hierarchy6"/>
    <dgm:cxn modelId="{152068C1-82DF-4629-A5E7-9D733AA12ADD}" type="presOf" srcId="{18715338-56AB-4E7C-BD28-755BB5E9226B}" destId="{1361FE3A-536C-4C0A-B115-DE1F73812C04}" srcOrd="0" destOrd="0" presId="urn:microsoft.com/office/officeart/2005/8/layout/hierarchy6"/>
    <dgm:cxn modelId="{FE54F7C4-8C62-499F-9125-F51A6F506AF0}" type="presOf" srcId="{2DC2E1C4-FD84-4808-B71D-A661AC772734}" destId="{F1975A37-4D0F-40A3-BA48-FFE400A3A16E}" srcOrd="0" destOrd="0" presId="urn:microsoft.com/office/officeart/2005/8/layout/hierarchy6"/>
    <dgm:cxn modelId="{1285A1D2-1FFD-4073-9012-99F7C4AD375E}" type="presOf" srcId="{7F4AFB71-2ECF-442D-9CD0-B680F3EC734F}" destId="{D33E3438-F100-44B2-8AD2-ADC722B91E53}" srcOrd="0" destOrd="0" presId="urn:microsoft.com/office/officeart/2005/8/layout/hierarchy6"/>
    <dgm:cxn modelId="{70351DD4-52A2-49C0-B4A4-6837AC3583EB}" type="presOf" srcId="{4F233F25-F107-442E-AA82-6D823C1478D0}" destId="{1E9F9D45-9CD1-4039-A1FA-734534FF1EAA}" srcOrd="1" destOrd="0" presId="urn:microsoft.com/office/officeart/2005/8/layout/hierarchy6"/>
    <dgm:cxn modelId="{99EF1CD8-3B8D-4FD1-8111-3CE484D85C9B}" type="presOf" srcId="{41B79DAD-1774-4452-80E9-98E774082856}" destId="{C3789CD5-7508-4856-86B1-51EC2EDE4D52}" srcOrd="0" destOrd="0" presId="urn:microsoft.com/office/officeart/2005/8/layout/hierarchy6"/>
    <dgm:cxn modelId="{0209CCDD-2698-45D4-944B-4CC345D5D901}" srcId="{AEA9D98B-62D0-4480-8BE3-3D98B1EAF67B}" destId="{F29DB9FE-E658-4F28-9002-D1EFDB15578E}" srcOrd="0" destOrd="0" parTransId="{7F4AFB71-2ECF-442D-9CD0-B680F3EC734F}" sibTransId="{C8D7CDC4-313C-481C-A8AC-2BCAE293C311}"/>
    <dgm:cxn modelId="{94B4F7DD-799D-4DC5-96DF-F5FDB5667C80}" srcId="{D067B761-DE57-4482-8DAE-9F43207368D8}" destId="{795BB80B-08D7-4B52-94DD-146930FD4592}" srcOrd="3" destOrd="0" parTransId="{854D3474-4895-4291-90BD-C70C20E7F51D}" sibTransId="{3CF57C11-FD23-4821-B634-14E30FF028E3}"/>
    <dgm:cxn modelId="{9D4CDAE5-A697-42AD-AF8E-350B088781C7}" type="presOf" srcId="{FD7967A0-17C9-4B9C-967E-1260E4105F94}" destId="{8CE7C28D-D533-4A1F-8864-BC81EE5DEBC2}" srcOrd="0" destOrd="0" presId="urn:microsoft.com/office/officeart/2005/8/layout/hierarchy6"/>
    <dgm:cxn modelId="{BB1DD1EB-3C35-4F1F-97D0-43F7B8EBA133}" type="presOf" srcId="{D067B761-DE57-4482-8DAE-9F43207368D8}" destId="{3B0B239F-0E0E-4D17-98F0-6BC259A93BE2}" srcOrd="0" destOrd="0" presId="urn:microsoft.com/office/officeart/2005/8/layout/hierarchy6"/>
    <dgm:cxn modelId="{B1C89EF0-DB0C-4C91-A96A-08B8F4C6A782}" type="presOf" srcId="{795BB80B-08D7-4B52-94DD-146930FD4592}" destId="{90126AE8-EFBD-4386-A16B-1AC2A296AA18}" srcOrd="1" destOrd="0" presId="urn:microsoft.com/office/officeart/2005/8/layout/hierarchy6"/>
    <dgm:cxn modelId="{386AFD42-9E41-48EF-B1E7-0571817BDFD8}" type="presParOf" srcId="{3B0B239F-0E0E-4D17-98F0-6BC259A93BE2}" destId="{85A1285A-4427-4CA5-B7AD-E98BD3F43064}" srcOrd="0" destOrd="0" presId="urn:microsoft.com/office/officeart/2005/8/layout/hierarchy6"/>
    <dgm:cxn modelId="{963F48CD-51E5-4733-A0BE-1690C3A39B36}" type="presParOf" srcId="{85A1285A-4427-4CA5-B7AD-E98BD3F43064}" destId="{47478E08-793A-4445-BC49-3EE135579D10}" srcOrd="0" destOrd="0" presId="urn:microsoft.com/office/officeart/2005/8/layout/hierarchy6"/>
    <dgm:cxn modelId="{ECBBBE4E-60FA-4B57-8FAE-BDAD14D6840F}" type="presParOf" srcId="{85A1285A-4427-4CA5-B7AD-E98BD3F43064}" destId="{165917B5-0D1E-44DF-9FB8-42B26243396F}" srcOrd="1" destOrd="0" presId="urn:microsoft.com/office/officeart/2005/8/layout/hierarchy6"/>
    <dgm:cxn modelId="{83A154D7-DD25-4949-9D01-7B21650E7547}" type="presParOf" srcId="{165917B5-0D1E-44DF-9FB8-42B26243396F}" destId="{A4B8F92B-C016-42EA-9CDA-366604FE1FE4}" srcOrd="0" destOrd="0" presId="urn:microsoft.com/office/officeart/2005/8/layout/hierarchy6"/>
    <dgm:cxn modelId="{6C5FFDF8-DDFC-4604-95C8-FD1591F3DDCE}" type="presParOf" srcId="{A4B8F92B-C016-42EA-9CDA-366604FE1FE4}" destId="{C3789CD5-7508-4856-86B1-51EC2EDE4D52}" srcOrd="0" destOrd="0" presId="urn:microsoft.com/office/officeart/2005/8/layout/hierarchy6"/>
    <dgm:cxn modelId="{C82D8BE4-95F2-4600-9C1B-7CD1E671B63D}" type="presParOf" srcId="{A4B8F92B-C016-42EA-9CDA-366604FE1FE4}" destId="{B038EE0F-2B01-4906-8E9F-12432409E361}" srcOrd="1" destOrd="0" presId="urn:microsoft.com/office/officeart/2005/8/layout/hierarchy6"/>
    <dgm:cxn modelId="{3174A844-2BC9-4716-BE8A-D3B650B52E45}" type="presParOf" srcId="{B038EE0F-2B01-4906-8E9F-12432409E361}" destId="{51AB200C-5C62-4CCA-8137-07F258C30D22}" srcOrd="0" destOrd="0" presId="urn:microsoft.com/office/officeart/2005/8/layout/hierarchy6"/>
    <dgm:cxn modelId="{6CAAF743-CB6D-44F4-B2C2-321E10189CD7}" type="presParOf" srcId="{B038EE0F-2B01-4906-8E9F-12432409E361}" destId="{29766ED8-5182-4F64-9F5B-40B640F3624D}" srcOrd="1" destOrd="0" presId="urn:microsoft.com/office/officeart/2005/8/layout/hierarchy6"/>
    <dgm:cxn modelId="{C660D11F-1D44-450A-A7F2-FA55F34AF41D}" type="presParOf" srcId="{29766ED8-5182-4F64-9F5B-40B640F3624D}" destId="{4D04F7C1-9619-4B29-AA99-03DA8C124ED9}" srcOrd="0" destOrd="0" presId="urn:microsoft.com/office/officeart/2005/8/layout/hierarchy6"/>
    <dgm:cxn modelId="{83023BF7-6B2F-4F43-99F7-AEB952E507CE}" type="presParOf" srcId="{29766ED8-5182-4F64-9F5B-40B640F3624D}" destId="{B391544C-C2E9-417F-BABD-C5175B54DAAE}" srcOrd="1" destOrd="0" presId="urn:microsoft.com/office/officeart/2005/8/layout/hierarchy6"/>
    <dgm:cxn modelId="{1E18D62C-0AB7-458E-B361-ED57653431E9}" type="presParOf" srcId="{B391544C-C2E9-417F-BABD-C5175B54DAAE}" destId="{7D62C816-2310-470B-9C2E-1BE2946FB821}" srcOrd="0" destOrd="0" presId="urn:microsoft.com/office/officeart/2005/8/layout/hierarchy6"/>
    <dgm:cxn modelId="{1FE49468-B75D-4242-90A6-2A5EDCF8FCA9}" type="presParOf" srcId="{B391544C-C2E9-417F-BABD-C5175B54DAAE}" destId="{602A68BF-4438-4834-AC34-7A4D8DE9826C}" srcOrd="1" destOrd="0" presId="urn:microsoft.com/office/officeart/2005/8/layout/hierarchy6"/>
    <dgm:cxn modelId="{B2726A6F-230A-470D-88B9-26C978565E35}" type="presParOf" srcId="{602A68BF-4438-4834-AC34-7A4D8DE9826C}" destId="{FCDE68D7-3D0A-4490-9969-A0057CA6B3BE}" srcOrd="0" destOrd="0" presId="urn:microsoft.com/office/officeart/2005/8/layout/hierarchy6"/>
    <dgm:cxn modelId="{52B9502A-87A3-43FC-86A8-A6861ABD1EED}" type="presParOf" srcId="{602A68BF-4438-4834-AC34-7A4D8DE9826C}" destId="{651F09D1-586B-45C8-A21F-D7E9E8E98232}" srcOrd="1" destOrd="0" presId="urn:microsoft.com/office/officeart/2005/8/layout/hierarchy6"/>
    <dgm:cxn modelId="{5C321FDA-BA4F-4E6D-92FD-6F8D1F342F31}" type="presParOf" srcId="{651F09D1-586B-45C8-A21F-D7E9E8E98232}" destId="{A98E345B-5EA6-4D3F-A999-CEB10706B81A}" srcOrd="0" destOrd="0" presId="urn:microsoft.com/office/officeart/2005/8/layout/hierarchy6"/>
    <dgm:cxn modelId="{A7EB040C-AE98-4D71-9B06-A9329FC26FF9}" type="presParOf" srcId="{651F09D1-586B-45C8-A21F-D7E9E8E98232}" destId="{5443BDFB-20A9-4E29-98CC-6252115DECA6}" srcOrd="1" destOrd="0" presId="urn:microsoft.com/office/officeart/2005/8/layout/hierarchy6"/>
    <dgm:cxn modelId="{4E9B08F8-9FAA-4071-9AE7-81F2441C74C0}" type="presParOf" srcId="{5443BDFB-20A9-4E29-98CC-6252115DECA6}" destId="{CFFEFD93-D9CC-42E5-9E0A-20E3174EA9AC}" srcOrd="0" destOrd="0" presId="urn:microsoft.com/office/officeart/2005/8/layout/hierarchy6"/>
    <dgm:cxn modelId="{2CD49BEB-9741-4AED-9577-6381C58F11F2}" type="presParOf" srcId="{5443BDFB-20A9-4E29-98CC-6252115DECA6}" destId="{23395180-AC5C-46B6-9A82-FC95196EA725}" srcOrd="1" destOrd="0" presId="urn:microsoft.com/office/officeart/2005/8/layout/hierarchy6"/>
    <dgm:cxn modelId="{991EA88D-7398-41B2-9BAF-BEFF137DA154}" type="presParOf" srcId="{651F09D1-586B-45C8-A21F-D7E9E8E98232}" destId="{21E12968-8EB1-4337-8AD5-AB8A1AF36F93}" srcOrd="2" destOrd="0" presId="urn:microsoft.com/office/officeart/2005/8/layout/hierarchy6"/>
    <dgm:cxn modelId="{F9C1933C-4778-4ED5-B13D-9F77AABED2FC}" type="presParOf" srcId="{651F09D1-586B-45C8-A21F-D7E9E8E98232}" destId="{AFC8B414-58A7-46D2-A122-7E4C6F7FF9F5}" srcOrd="3" destOrd="0" presId="urn:microsoft.com/office/officeart/2005/8/layout/hierarchy6"/>
    <dgm:cxn modelId="{8D021A6A-CDAE-4ECD-9615-0C0BD6BA4486}" type="presParOf" srcId="{AFC8B414-58A7-46D2-A122-7E4C6F7FF9F5}" destId="{CCD308B6-B4EA-4522-B9F1-6A1423C36084}" srcOrd="0" destOrd="0" presId="urn:microsoft.com/office/officeart/2005/8/layout/hierarchy6"/>
    <dgm:cxn modelId="{7EA8F375-A620-4A50-AC06-F9D914C62F84}" type="presParOf" srcId="{AFC8B414-58A7-46D2-A122-7E4C6F7FF9F5}" destId="{A5F71B98-4B3B-4CD3-9D03-917EF9D7EA1B}" srcOrd="1" destOrd="0" presId="urn:microsoft.com/office/officeart/2005/8/layout/hierarchy6"/>
    <dgm:cxn modelId="{316F41E1-D5A4-403F-A0E7-EC2FFF4D082B}" type="presParOf" srcId="{B391544C-C2E9-417F-BABD-C5175B54DAAE}" destId="{F1975A37-4D0F-40A3-BA48-FFE400A3A16E}" srcOrd="2" destOrd="0" presId="urn:microsoft.com/office/officeart/2005/8/layout/hierarchy6"/>
    <dgm:cxn modelId="{FDA3548F-C2EC-4462-904D-5F6A52C8A892}" type="presParOf" srcId="{B391544C-C2E9-417F-BABD-C5175B54DAAE}" destId="{F6EB2F3A-606C-4BF3-9CE2-14B3C287056C}" srcOrd="3" destOrd="0" presId="urn:microsoft.com/office/officeart/2005/8/layout/hierarchy6"/>
    <dgm:cxn modelId="{0B715189-03F9-4BCA-A922-2F9C8ABDDD05}" type="presParOf" srcId="{F6EB2F3A-606C-4BF3-9CE2-14B3C287056C}" destId="{002C2EC8-238B-4333-A6F2-53CBF0DEBEDE}" srcOrd="0" destOrd="0" presId="urn:microsoft.com/office/officeart/2005/8/layout/hierarchy6"/>
    <dgm:cxn modelId="{805BAD20-7299-410A-BD92-D44F38B59A3D}" type="presParOf" srcId="{F6EB2F3A-606C-4BF3-9CE2-14B3C287056C}" destId="{86B27899-9668-44E9-B6B5-E8F41A24F013}" srcOrd="1" destOrd="0" presId="urn:microsoft.com/office/officeart/2005/8/layout/hierarchy6"/>
    <dgm:cxn modelId="{7AC6735A-E2EA-4208-8CAB-A536A56CA899}" type="presParOf" srcId="{86B27899-9668-44E9-B6B5-E8F41A24F013}" destId="{93C8736C-E08A-4E00-808F-3B57E3FEC7BC}" srcOrd="0" destOrd="0" presId="urn:microsoft.com/office/officeart/2005/8/layout/hierarchy6"/>
    <dgm:cxn modelId="{D4082B9E-2733-4F82-983C-8C7037D531D9}" type="presParOf" srcId="{86B27899-9668-44E9-B6B5-E8F41A24F013}" destId="{BCAC5278-1200-4BE0-99B9-87C76D3A2969}" srcOrd="1" destOrd="0" presId="urn:microsoft.com/office/officeart/2005/8/layout/hierarchy6"/>
    <dgm:cxn modelId="{E156A40B-C535-4F7F-B22F-8CE60EF8BFAB}" type="presParOf" srcId="{BCAC5278-1200-4BE0-99B9-87C76D3A2969}" destId="{696F26D1-3A75-48CC-B2F1-B369A17FFADB}" srcOrd="0" destOrd="0" presId="urn:microsoft.com/office/officeart/2005/8/layout/hierarchy6"/>
    <dgm:cxn modelId="{351B4B22-4ED4-45B1-8DFC-0EF4D162735C}" type="presParOf" srcId="{BCAC5278-1200-4BE0-99B9-87C76D3A2969}" destId="{0D10FD4F-2B39-44FF-A7EC-DD2C51806E26}" srcOrd="1" destOrd="0" presId="urn:microsoft.com/office/officeart/2005/8/layout/hierarchy6"/>
    <dgm:cxn modelId="{B8D08971-DFC2-4EEF-B398-06641EDB0CA0}" type="presParOf" srcId="{86B27899-9668-44E9-B6B5-E8F41A24F013}" destId="{8BF9783C-49F0-4377-AAE3-7899CF57B725}" srcOrd="2" destOrd="0" presId="urn:microsoft.com/office/officeart/2005/8/layout/hierarchy6"/>
    <dgm:cxn modelId="{6E49BDD7-08F6-4192-B69A-8C45DB7569A8}" type="presParOf" srcId="{86B27899-9668-44E9-B6B5-E8F41A24F013}" destId="{4483B9BD-E903-4885-9924-DA2BEF0A1E4C}" srcOrd="3" destOrd="0" presId="urn:microsoft.com/office/officeart/2005/8/layout/hierarchy6"/>
    <dgm:cxn modelId="{FDE0BE1F-7F39-4D32-A04C-82B8C92E35F7}" type="presParOf" srcId="{4483B9BD-E903-4885-9924-DA2BEF0A1E4C}" destId="{1361FE3A-536C-4C0A-B115-DE1F73812C04}" srcOrd="0" destOrd="0" presId="urn:microsoft.com/office/officeart/2005/8/layout/hierarchy6"/>
    <dgm:cxn modelId="{7DA7E6CD-023E-4CCF-A137-F87EC78374C1}" type="presParOf" srcId="{4483B9BD-E903-4885-9924-DA2BEF0A1E4C}" destId="{EA780396-723D-4049-8017-70C6ED5E09BB}" srcOrd="1" destOrd="0" presId="urn:microsoft.com/office/officeart/2005/8/layout/hierarchy6"/>
    <dgm:cxn modelId="{73E3B5A5-987E-4D0C-B336-9F8E8D2D7AA6}" type="presParOf" srcId="{B038EE0F-2B01-4906-8E9F-12432409E361}" destId="{B3375450-1207-4A21-B43D-C682F45C60AD}" srcOrd="2" destOrd="0" presId="urn:microsoft.com/office/officeart/2005/8/layout/hierarchy6"/>
    <dgm:cxn modelId="{3591A0A2-9203-4457-B18A-2645FE3FED67}" type="presParOf" srcId="{B038EE0F-2B01-4906-8E9F-12432409E361}" destId="{90505861-B650-4AF9-9B32-C7A9E8BAC8E1}" srcOrd="3" destOrd="0" presId="urn:microsoft.com/office/officeart/2005/8/layout/hierarchy6"/>
    <dgm:cxn modelId="{48B8A87D-268C-48F8-AA3B-AB0EDF82F403}" type="presParOf" srcId="{90505861-B650-4AF9-9B32-C7A9E8BAC8E1}" destId="{5B18DC9B-A476-455F-A769-F1A4E730A125}" srcOrd="0" destOrd="0" presId="urn:microsoft.com/office/officeart/2005/8/layout/hierarchy6"/>
    <dgm:cxn modelId="{5B1FC0CA-9E09-4B14-B657-8E2638B942D2}" type="presParOf" srcId="{90505861-B650-4AF9-9B32-C7A9E8BAC8E1}" destId="{FE11322C-76BB-45C9-BDA7-A3B4915E42BD}" srcOrd="1" destOrd="0" presId="urn:microsoft.com/office/officeart/2005/8/layout/hierarchy6"/>
    <dgm:cxn modelId="{E95D86E9-06EF-4853-B769-1A446508816D}" type="presParOf" srcId="{FE11322C-76BB-45C9-BDA7-A3B4915E42BD}" destId="{D33E3438-F100-44B2-8AD2-ADC722B91E53}" srcOrd="0" destOrd="0" presId="urn:microsoft.com/office/officeart/2005/8/layout/hierarchy6"/>
    <dgm:cxn modelId="{AF8F02D2-EA91-4F66-8992-478BB8F71A35}" type="presParOf" srcId="{FE11322C-76BB-45C9-BDA7-A3B4915E42BD}" destId="{B7536B17-020F-47FF-B2A9-73FD20FB6112}" srcOrd="1" destOrd="0" presId="urn:microsoft.com/office/officeart/2005/8/layout/hierarchy6"/>
    <dgm:cxn modelId="{93BCAFD2-350C-4253-8002-F4BFAAEA1540}" type="presParOf" srcId="{B7536B17-020F-47FF-B2A9-73FD20FB6112}" destId="{A8E4F233-9183-4D76-9310-C44EF95A3438}" srcOrd="0" destOrd="0" presId="urn:microsoft.com/office/officeart/2005/8/layout/hierarchy6"/>
    <dgm:cxn modelId="{557C42DC-B577-48D6-ABD7-6C72A4DC80AD}" type="presParOf" srcId="{B7536B17-020F-47FF-B2A9-73FD20FB6112}" destId="{A9D837C3-B248-46E7-9025-33A63BD419B5}" srcOrd="1" destOrd="0" presId="urn:microsoft.com/office/officeart/2005/8/layout/hierarchy6"/>
    <dgm:cxn modelId="{6D7A78AC-5976-4586-9C58-CBD0B03EA6B6}" type="presParOf" srcId="{A9D837C3-B248-46E7-9025-33A63BD419B5}" destId="{C8CB4CC3-3559-497F-A302-BDA19451389B}" srcOrd="0" destOrd="0" presId="urn:microsoft.com/office/officeart/2005/8/layout/hierarchy6"/>
    <dgm:cxn modelId="{433B7D14-209D-4187-AB31-582BA4FD260D}" type="presParOf" srcId="{A9D837C3-B248-46E7-9025-33A63BD419B5}" destId="{EEDFEE3D-D7C0-40B9-ABC2-C710298E15F1}" srcOrd="1" destOrd="0" presId="urn:microsoft.com/office/officeart/2005/8/layout/hierarchy6"/>
    <dgm:cxn modelId="{69B36620-31D9-46FB-8DB6-ECBFC93ACE9D}" type="presParOf" srcId="{EEDFEE3D-D7C0-40B9-ABC2-C710298E15F1}" destId="{65462503-C60E-4424-BACC-F70DD7A6D314}" srcOrd="0" destOrd="0" presId="urn:microsoft.com/office/officeart/2005/8/layout/hierarchy6"/>
    <dgm:cxn modelId="{2BEC337E-38B4-4332-82C4-A18B5A62CE19}" type="presParOf" srcId="{EEDFEE3D-D7C0-40B9-ABC2-C710298E15F1}" destId="{29E6B05C-8BD8-4494-A0DF-18730D1B359C}" srcOrd="1" destOrd="0" presId="urn:microsoft.com/office/officeart/2005/8/layout/hierarchy6"/>
    <dgm:cxn modelId="{4A9132B9-D4DF-413F-8B4F-377457DF4B4F}" type="presParOf" srcId="{A9D837C3-B248-46E7-9025-33A63BD419B5}" destId="{40D99771-9E49-45E2-B3FA-5271A58EE0C3}" srcOrd="2" destOrd="0" presId="urn:microsoft.com/office/officeart/2005/8/layout/hierarchy6"/>
    <dgm:cxn modelId="{2284AC8C-8E32-4C52-BBE3-412DBD184505}" type="presParOf" srcId="{A9D837C3-B248-46E7-9025-33A63BD419B5}" destId="{8447E3AF-D424-47FD-91D7-13C7265289AC}" srcOrd="3" destOrd="0" presId="urn:microsoft.com/office/officeart/2005/8/layout/hierarchy6"/>
    <dgm:cxn modelId="{4E7C1699-AC31-416A-9B26-649292D6C598}" type="presParOf" srcId="{8447E3AF-D424-47FD-91D7-13C7265289AC}" destId="{8BD23FCC-3898-45F9-A260-42612FE6B036}" srcOrd="0" destOrd="0" presId="urn:microsoft.com/office/officeart/2005/8/layout/hierarchy6"/>
    <dgm:cxn modelId="{E55937FD-1A5D-49EE-8D04-4D3B2F6F745F}" type="presParOf" srcId="{8447E3AF-D424-47FD-91D7-13C7265289AC}" destId="{E83406D4-0BB1-4856-8EDE-28B689CAEB3C}" srcOrd="1" destOrd="0" presId="urn:microsoft.com/office/officeart/2005/8/layout/hierarchy6"/>
    <dgm:cxn modelId="{09179C2C-FF88-41D3-8C00-DCE3C13DA825}" type="presParOf" srcId="{3B0B239F-0E0E-4D17-98F0-6BC259A93BE2}" destId="{466A87D3-32C6-462F-8D5F-5A923538B325}" srcOrd="1" destOrd="0" presId="urn:microsoft.com/office/officeart/2005/8/layout/hierarchy6"/>
    <dgm:cxn modelId="{7F1F1A33-D8C1-426E-AADA-E29142978B75}" type="presParOf" srcId="{466A87D3-32C6-462F-8D5F-5A923538B325}" destId="{9950C58B-25AF-4EF3-AE3E-6484A3EFE0C3}" srcOrd="0" destOrd="0" presId="urn:microsoft.com/office/officeart/2005/8/layout/hierarchy6"/>
    <dgm:cxn modelId="{421B0B27-83AB-4F36-BB4D-244CD0F9DDDC}" type="presParOf" srcId="{9950C58B-25AF-4EF3-AE3E-6484A3EFE0C3}" destId="{72C2A282-0282-40CC-8C2E-398EC888F03E}" srcOrd="0" destOrd="0" presId="urn:microsoft.com/office/officeart/2005/8/layout/hierarchy6"/>
    <dgm:cxn modelId="{AE3F6CA8-5FCE-4215-B29F-75E76943D916}" type="presParOf" srcId="{9950C58B-25AF-4EF3-AE3E-6484A3EFE0C3}" destId="{900D97C6-6DDF-4328-AA07-E9286879EEA1}" srcOrd="1" destOrd="0" presId="urn:microsoft.com/office/officeart/2005/8/layout/hierarchy6"/>
    <dgm:cxn modelId="{D43C3A69-3A49-4ADF-944D-3B272B50FBFE}" type="presParOf" srcId="{466A87D3-32C6-462F-8D5F-5A923538B325}" destId="{0C235487-DAA2-45B9-B8E1-6D4B53A2B068}" srcOrd="1" destOrd="0" presId="urn:microsoft.com/office/officeart/2005/8/layout/hierarchy6"/>
    <dgm:cxn modelId="{3FB748BA-0A9E-462A-ACC0-66F8C38AC810}" type="presParOf" srcId="{0C235487-DAA2-45B9-B8E1-6D4B53A2B068}" destId="{D64BCC33-1A0A-4B99-AEBA-08B4E61E5035}" srcOrd="0" destOrd="0" presId="urn:microsoft.com/office/officeart/2005/8/layout/hierarchy6"/>
    <dgm:cxn modelId="{20F739DF-9E85-4380-B544-9932B1001C74}" type="presParOf" srcId="{466A87D3-32C6-462F-8D5F-5A923538B325}" destId="{C5EBBFFB-A346-43D0-BD6A-852F15561A37}" srcOrd="2" destOrd="0" presId="urn:microsoft.com/office/officeart/2005/8/layout/hierarchy6"/>
    <dgm:cxn modelId="{1FC75192-E528-4DC6-9450-B6E495CAE699}" type="presParOf" srcId="{C5EBBFFB-A346-43D0-BD6A-852F15561A37}" destId="{D341641D-78E3-4E38-98B6-C4EDBF0C3655}" srcOrd="0" destOrd="0" presId="urn:microsoft.com/office/officeart/2005/8/layout/hierarchy6"/>
    <dgm:cxn modelId="{DBC8350D-4ED0-4C4F-88F0-E2708D7E7883}" type="presParOf" srcId="{C5EBBFFB-A346-43D0-BD6A-852F15561A37}" destId="{1E9F9D45-9CD1-4039-A1FA-734534FF1EAA}" srcOrd="1" destOrd="0" presId="urn:microsoft.com/office/officeart/2005/8/layout/hierarchy6"/>
    <dgm:cxn modelId="{7E4A9C6F-8C49-41FF-B448-D4384838AD23}" type="presParOf" srcId="{466A87D3-32C6-462F-8D5F-5A923538B325}" destId="{668738CA-2DD2-483F-B8FC-B48891F855EF}" srcOrd="3" destOrd="0" presId="urn:microsoft.com/office/officeart/2005/8/layout/hierarchy6"/>
    <dgm:cxn modelId="{48117D4E-CFE2-44DE-A057-78C484F77587}" type="presParOf" srcId="{668738CA-2DD2-483F-B8FC-B48891F855EF}" destId="{2736051F-CA14-43B2-836C-82C6F9153E7B}" srcOrd="0" destOrd="0" presId="urn:microsoft.com/office/officeart/2005/8/layout/hierarchy6"/>
    <dgm:cxn modelId="{E4B59246-76BC-4D78-A3EF-D2E2306782E5}" type="presParOf" srcId="{466A87D3-32C6-462F-8D5F-5A923538B325}" destId="{7CB0290D-848C-4B84-A50D-70EF316B3C60}" srcOrd="4" destOrd="0" presId="urn:microsoft.com/office/officeart/2005/8/layout/hierarchy6"/>
    <dgm:cxn modelId="{D0BFF1C3-6CC2-4296-B68F-B980A2E1E1D3}" type="presParOf" srcId="{7CB0290D-848C-4B84-A50D-70EF316B3C60}" destId="{9E2AAC89-9CAC-43A7-8B05-F38FBF9A853C}" srcOrd="0" destOrd="0" presId="urn:microsoft.com/office/officeart/2005/8/layout/hierarchy6"/>
    <dgm:cxn modelId="{69AEB153-842F-4D3A-8C28-F3851FE0D9C7}" type="presParOf" srcId="{7CB0290D-848C-4B84-A50D-70EF316B3C60}" destId="{90126AE8-EFBD-4386-A16B-1AC2A296AA18}" srcOrd="1" destOrd="0" presId="urn:microsoft.com/office/officeart/2005/8/layout/hierarchy6"/>
    <dgm:cxn modelId="{F91A6ECC-CB2B-4690-B7C7-2CDEABA98B23}" type="presParOf" srcId="{466A87D3-32C6-462F-8D5F-5A923538B325}" destId="{098F067C-2509-439F-95A9-1FBD01112C21}" srcOrd="5" destOrd="0" presId="urn:microsoft.com/office/officeart/2005/8/layout/hierarchy6"/>
    <dgm:cxn modelId="{CF916B54-6C12-481D-8FDF-6CEAFD049FE0}" type="presParOf" srcId="{098F067C-2509-439F-95A9-1FBD01112C21}" destId="{6A53E7DA-B1D4-4CB4-B14F-6724B60A7CE6}" srcOrd="0" destOrd="0" presId="urn:microsoft.com/office/officeart/2005/8/layout/hierarchy6"/>
    <dgm:cxn modelId="{7D09A0CC-B2C1-4A3C-A98F-0C3C04FE10E5}" type="presParOf" srcId="{466A87D3-32C6-462F-8D5F-5A923538B325}" destId="{34C294CB-9D9A-4527-ADCB-2B9DAAB02ACC}" srcOrd="6" destOrd="0" presId="urn:microsoft.com/office/officeart/2005/8/layout/hierarchy6"/>
    <dgm:cxn modelId="{160EC2FD-24F9-4910-AF37-7F499BFCEDED}" type="presParOf" srcId="{34C294CB-9D9A-4527-ADCB-2B9DAAB02ACC}" destId="{8CE7C28D-D533-4A1F-8864-BC81EE5DEBC2}" srcOrd="0" destOrd="0" presId="urn:microsoft.com/office/officeart/2005/8/layout/hierarchy6"/>
    <dgm:cxn modelId="{B2BE4121-472F-4355-AAC4-C75E6ABCD38C}" type="presParOf" srcId="{34C294CB-9D9A-4527-ADCB-2B9DAAB02ACC}" destId="{80F42C01-9C90-491F-8184-AAB98A565AE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8AAFA-B66D-4281-85BB-337FEA8D5AC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8A0E77C-E426-4A1E-A6D8-C66FFEF3DA8E}">
      <dgm:prSet phldrT="[Texto]" custT="1"/>
      <dgm:spPr>
        <a:solidFill>
          <a:srgbClr val="F27A80"/>
        </a:solidFill>
      </dgm:spPr>
      <dgm:t>
        <a:bodyPr/>
        <a:lstStyle/>
        <a:p>
          <a:r>
            <a:rPr lang="en-US" sz="1800" noProof="0" dirty="0">
              <a:latin typeface="+mn-lt"/>
            </a:rPr>
            <a:t>Coincidence analysis SDG targets </a:t>
          </a:r>
          <a:r>
            <a:rPr lang="en-US" sz="1800" noProof="0" dirty="0">
              <a:latin typeface="+mn-lt"/>
              <a:sym typeface="Wingdings" panose="05000000000000000000" pitchFamily="2" charset="2"/>
            </a:rPr>
            <a:t></a:t>
          </a:r>
          <a:r>
            <a:rPr lang="en-US" sz="1800" noProof="0" dirty="0">
              <a:latin typeface="+mn-lt"/>
            </a:rPr>
            <a:t> National Planning</a:t>
          </a:r>
        </a:p>
      </dgm:t>
    </dgm:pt>
    <dgm:pt modelId="{09B0B690-C76D-49D4-BB91-F91231DBC459}" type="parTrans" cxnId="{6FBACD97-B70B-4578-95D8-710AE70D0020}">
      <dgm:prSet/>
      <dgm:spPr/>
      <dgm:t>
        <a:bodyPr/>
        <a:lstStyle/>
        <a:p>
          <a:endParaRPr lang="en-US" sz="1600" noProof="0" dirty="0">
            <a:latin typeface="+mn-lt"/>
          </a:endParaRPr>
        </a:p>
      </dgm:t>
    </dgm:pt>
    <dgm:pt modelId="{76D7A12F-19C6-4B58-A88D-4394F73C6590}" type="sibTrans" cxnId="{6FBACD97-B70B-4578-95D8-710AE70D0020}">
      <dgm:prSet/>
      <dgm:spPr/>
      <dgm:t>
        <a:bodyPr/>
        <a:lstStyle/>
        <a:p>
          <a:endParaRPr lang="en-US" sz="1600" noProof="0" dirty="0">
            <a:latin typeface="+mn-lt"/>
          </a:endParaRPr>
        </a:p>
      </dgm:t>
    </dgm:pt>
    <dgm:pt modelId="{FB72BE4E-62CF-4A4C-BEB5-EAE4E0296192}">
      <dgm:prSet phldrT="[Texto]" custT="1"/>
      <dgm:spPr>
        <a:solidFill>
          <a:srgbClr val="F27A80"/>
        </a:solidFill>
      </dgm:spPr>
      <dgm:t>
        <a:bodyPr/>
        <a:lstStyle/>
        <a:p>
          <a:r>
            <a:rPr lang="en-US" sz="1800" noProof="0" dirty="0">
              <a:latin typeface="+mn-lt"/>
            </a:rPr>
            <a:t>Budget program integration</a:t>
          </a:r>
        </a:p>
      </dgm:t>
    </dgm:pt>
    <dgm:pt modelId="{79DC2AB1-94F1-4F66-B940-379E8AC409EE}" type="parTrans" cxnId="{4EDC738A-3A76-4473-8B91-51640C788752}">
      <dgm:prSet/>
      <dgm:spPr/>
      <dgm:t>
        <a:bodyPr/>
        <a:lstStyle/>
        <a:p>
          <a:endParaRPr lang="en-US" sz="1600" noProof="0" dirty="0">
            <a:latin typeface="+mn-lt"/>
          </a:endParaRPr>
        </a:p>
      </dgm:t>
    </dgm:pt>
    <dgm:pt modelId="{6716A95E-6652-4907-828E-5976214D376B}" type="sibTrans" cxnId="{4EDC738A-3A76-4473-8B91-51640C788752}">
      <dgm:prSet/>
      <dgm:spPr/>
      <dgm:t>
        <a:bodyPr/>
        <a:lstStyle/>
        <a:p>
          <a:endParaRPr lang="en-US" sz="1600" noProof="0" dirty="0">
            <a:latin typeface="+mn-lt"/>
          </a:endParaRPr>
        </a:p>
      </dgm:t>
    </dgm:pt>
    <dgm:pt modelId="{8BD31E2C-F466-43CB-834B-3F2402030FFA}">
      <dgm:prSet phldrT="[Texto]" custT="1"/>
      <dgm:spPr>
        <a:solidFill>
          <a:srgbClr val="F27A80"/>
        </a:solidFill>
      </dgm:spPr>
      <dgm:t>
        <a:bodyPr/>
        <a:lstStyle/>
        <a:p>
          <a:r>
            <a:rPr lang="en-US" sz="1800" noProof="0" dirty="0">
              <a:latin typeface="+mn-lt"/>
            </a:rPr>
            <a:t>Budget program related to targets</a:t>
          </a:r>
        </a:p>
      </dgm:t>
    </dgm:pt>
    <dgm:pt modelId="{17E98731-846A-4511-9298-BDDF778ABFB1}" type="parTrans" cxnId="{E0C8BC7C-7200-491B-9F40-FD1DF74366E3}">
      <dgm:prSet/>
      <dgm:spPr/>
      <dgm:t>
        <a:bodyPr/>
        <a:lstStyle/>
        <a:p>
          <a:endParaRPr lang="en-US" sz="1600" noProof="0" dirty="0">
            <a:latin typeface="+mn-lt"/>
          </a:endParaRPr>
        </a:p>
      </dgm:t>
    </dgm:pt>
    <dgm:pt modelId="{6F7D8A79-A612-4850-B6F3-A5E05CD84CC4}" type="sibTrans" cxnId="{E0C8BC7C-7200-491B-9F40-FD1DF74366E3}">
      <dgm:prSet/>
      <dgm:spPr/>
      <dgm:t>
        <a:bodyPr/>
        <a:lstStyle/>
        <a:p>
          <a:endParaRPr lang="en-US" sz="1600" noProof="0" dirty="0">
            <a:latin typeface="+mn-lt"/>
          </a:endParaRPr>
        </a:p>
      </dgm:t>
    </dgm:pt>
    <dgm:pt modelId="{D29E8E84-2564-42C7-9D7C-BA2064E49F87}" type="pres">
      <dgm:prSet presAssocID="{DF18AAFA-B66D-4281-85BB-337FEA8D5AC8}" presName="CompostProcess" presStyleCnt="0">
        <dgm:presLayoutVars>
          <dgm:dir/>
          <dgm:resizeHandles val="exact"/>
        </dgm:presLayoutVars>
      </dgm:prSet>
      <dgm:spPr/>
    </dgm:pt>
    <dgm:pt modelId="{45572D4D-E435-4EE3-AC83-806B74CF81CE}" type="pres">
      <dgm:prSet presAssocID="{DF18AAFA-B66D-4281-85BB-337FEA8D5AC8}" presName="arrow" presStyleLbl="bgShp" presStyleIdx="0" presStyleCnt="1"/>
      <dgm:spPr>
        <a:solidFill>
          <a:schemeClr val="accent1">
            <a:lumMod val="50000"/>
            <a:alpha val="32941"/>
          </a:schemeClr>
        </a:solidFill>
      </dgm:spPr>
    </dgm:pt>
    <dgm:pt modelId="{DA9D28BD-5A42-4C97-AAA7-CCA737BF3F1A}" type="pres">
      <dgm:prSet presAssocID="{DF18AAFA-B66D-4281-85BB-337FEA8D5AC8}" presName="linearProcess" presStyleCnt="0"/>
      <dgm:spPr/>
    </dgm:pt>
    <dgm:pt modelId="{7134964B-8E2B-4F3C-9127-978AC73D4245}" type="pres">
      <dgm:prSet presAssocID="{18A0E77C-E426-4A1E-A6D8-C66FFEF3DA8E}" presName="textNode" presStyleLbl="node1" presStyleIdx="0" presStyleCnt="3">
        <dgm:presLayoutVars>
          <dgm:bulletEnabled val="1"/>
        </dgm:presLayoutVars>
      </dgm:prSet>
      <dgm:spPr/>
    </dgm:pt>
    <dgm:pt modelId="{B9AFD9F6-D9A5-423A-BDB4-E758DD654FFB}" type="pres">
      <dgm:prSet presAssocID="{76D7A12F-19C6-4B58-A88D-4394F73C6590}" presName="sibTrans" presStyleCnt="0"/>
      <dgm:spPr/>
    </dgm:pt>
    <dgm:pt modelId="{5F6E5F90-044A-4CCB-B83C-96D75A59339E}" type="pres">
      <dgm:prSet presAssocID="{FB72BE4E-62CF-4A4C-BEB5-EAE4E0296192}" presName="textNode" presStyleLbl="node1" presStyleIdx="1" presStyleCnt="3">
        <dgm:presLayoutVars>
          <dgm:bulletEnabled val="1"/>
        </dgm:presLayoutVars>
      </dgm:prSet>
      <dgm:spPr/>
    </dgm:pt>
    <dgm:pt modelId="{AFEBB567-6EA3-4812-A74D-ECDB7B9CA4F2}" type="pres">
      <dgm:prSet presAssocID="{6716A95E-6652-4907-828E-5976214D376B}" presName="sibTrans" presStyleCnt="0"/>
      <dgm:spPr/>
    </dgm:pt>
    <dgm:pt modelId="{6FE7CEA7-CF5F-402E-95C3-249E0BDEDD03}" type="pres">
      <dgm:prSet presAssocID="{8BD31E2C-F466-43CB-834B-3F2402030FF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54BF808-4D0D-4D56-AD09-17FFAE86679E}" type="presOf" srcId="{8BD31E2C-F466-43CB-834B-3F2402030FFA}" destId="{6FE7CEA7-CF5F-402E-95C3-249E0BDEDD03}" srcOrd="0" destOrd="0" presId="urn:microsoft.com/office/officeart/2005/8/layout/hProcess9"/>
    <dgm:cxn modelId="{4D6C990D-156A-4F3D-A4E4-5E5781B1F9BA}" type="presOf" srcId="{DF18AAFA-B66D-4281-85BB-337FEA8D5AC8}" destId="{D29E8E84-2564-42C7-9D7C-BA2064E49F87}" srcOrd="0" destOrd="0" presId="urn:microsoft.com/office/officeart/2005/8/layout/hProcess9"/>
    <dgm:cxn modelId="{B8F05F49-959C-4E53-95F1-567FAA436FC9}" type="presOf" srcId="{18A0E77C-E426-4A1E-A6D8-C66FFEF3DA8E}" destId="{7134964B-8E2B-4F3C-9127-978AC73D4245}" srcOrd="0" destOrd="0" presId="urn:microsoft.com/office/officeart/2005/8/layout/hProcess9"/>
    <dgm:cxn modelId="{78783D71-838A-4530-8754-402C93B5F5A7}" type="presOf" srcId="{FB72BE4E-62CF-4A4C-BEB5-EAE4E0296192}" destId="{5F6E5F90-044A-4CCB-B83C-96D75A59339E}" srcOrd="0" destOrd="0" presId="urn:microsoft.com/office/officeart/2005/8/layout/hProcess9"/>
    <dgm:cxn modelId="{E0C8BC7C-7200-491B-9F40-FD1DF74366E3}" srcId="{DF18AAFA-B66D-4281-85BB-337FEA8D5AC8}" destId="{8BD31E2C-F466-43CB-834B-3F2402030FFA}" srcOrd="2" destOrd="0" parTransId="{17E98731-846A-4511-9298-BDDF778ABFB1}" sibTransId="{6F7D8A79-A612-4850-B6F3-A5E05CD84CC4}"/>
    <dgm:cxn modelId="{4EDC738A-3A76-4473-8B91-51640C788752}" srcId="{DF18AAFA-B66D-4281-85BB-337FEA8D5AC8}" destId="{FB72BE4E-62CF-4A4C-BEB5-EAE4E0296192}" srcOrd="1" destOrd="0" parTransId="{79DC2AB1-94F1-4F66-B940-379E8AC409EE}" sibTransId="{6716A95E-6652-4907-828E-5976214D376B}"/>
    <dgm:cxn modelId="{6FBACD97-B70B-4578-95D8-710AE70D0020}" srcId="{DF18AAFA-B66D-4281-85BB-337FEA8D5AC8}" destId="{18A0E77C-E426-4A1E-A6D8-C66FFEF3DA8E}" srcOrd="0" destOrd="0" parTransId="{09B0B690-C76D-49D4-BB91-F91231DBC459}" sibTransId="{76D7A12F-19C6-4B58-A88D-4394F73C6590}"/>
    <dgm:cxn modelId="{07C5C558-746C-4C5A-B8E9-EDCA3DCF365D}" type="presParOf" srcId="{D29E8E84-2564-42C7-9D7C-BA2064E49F87}" destId="{45572D4D-E435-4EE3-AC83-806B74CF81CE}" srcOrd="0" destOrd="0" presId="urn:microsoft.com/office/officeart/2005/8/layout/hProcess9"/>
    <dgm:cxn modelId="{EE333366-7F88-4D88-B62E-5337660DF4A1}" type="presParOf" srcId="{D29E8E84-2564-42C7-9D7C-BA2064E49F87}" destId="{DA9D28BD-5A42-4C97-AAA7-CCA737BF3F1A}" srcOrd="1" destOrd="0" presId="urn:microsoft.com/office/officeart/2005/8/layout/hProcess9"/>
    <dgm:cxn modelId="{AC08FA9D-D92B-489F-B3C3-9541E2DCA356}" type="presParOf" srcId="{DA9D28BD-5A42-4C97-AAA7-CCA737BF3F1A}" destId="{7134964B-8E2B-4F3C-9127-978AC73D4245}" srcOrd="0" destOrd="0" presId="urn:microsoft.com/office/officeart/2005/8/layout/hProcess9"/>
    <dgm:cxn modelId="{C991EF37-23F0-4303-A61D-E940E98FB9E2}" type="presParOf" srcId="{DA9D28BD-5A42-4C97-AAA7-CCA737BF3F1A}" destId="{B9AFD9F6-D9A5-423A-BDB4-E758DD654FFB}" srcOrd="1" destOrd="0" presId="urn:microsoft.com/office/officeart/2005/8/layout/hProcess9"/>
    <dgm:cxn modelId="{7E83BFBD-0AAC-44E1-B4E5-3F4F98319623}" type="presParOf" srcId="{DA9D28BD-5A42-4C97-AAA7-CCA737BF3F1A}" destId="{5F6E5F90-044A-4CCB-B83C-96D75A59339E}" srcOrd="2" destOrd="0" presId="urn:microsoft.com/office/officeart/2005/8/layout/hProcess9"/>
    <dgm:cxn modelId="{9D8CB1DD-AE77-4D91-BC1D-3F2B8B5CD165}" type="presParOf" srcId="{DA9D28BD-5A42-4C97-AAA7-CCA737BF3F1A}" destId="{AFEBB567-6EA3-4812-A74D-ECDB7B9CA4F2}" srcOrd="3" destOrd="0" presId="urn:microsoft.com/office/officeart/2005/8/layout/hProcess9"/>
    <dgm:cxn modelId="{7989273F-FFAF-443A-A6F3-05E187153689}" type="presParOf" srcId="{DA9D28BD-5A42-4C97-AAA7-CCA737BF3F1A}" destId="{6FE7CEA7-CF5F-402E-95C3-249E0BDEDD0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8C61BA-60A8-4998-9998-C8E9A490AE4D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4BC22C55-59DC-4B68-832B-A1D1EFCFAF55}">
      <dgm:prSet phldrT="[Texto]" custT="1"/>
      <dgm:spPr>
        <a:xfrm>
          <a:off x="1357762" y="277861"/>
          <a:ext cx="3770663" cy="3770663"/>
        </a:xfrm>
        <a:prstGeom prst="pie">
          <a:avLst>
            <a:gd name="adj1" fmla="val 16200000"/>
            <a:gd name="adj2" fmla="val 20520000"/>
          </a:avLst>
        </a:prstGeom>
        <a:solidFill>
          <a:srgbClr val="F37B8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8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Diagnosis</a:t>
          </a:r>
        </a:p>
      </dgm:t>
    </dgm:pt>
    <dgm:pt modelId="{D33DCA44-2A35-4F75-B132-3B310E277073}" type="parTrans" cxnId="{F0923F15-6FCC-435A-86E7-9C2EE46073EE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+mj-lt"/>
          </a:endParaRPr>
        </a:p>
      </dgm:t>
    </dgm:pt>
    <dgm:pt modelId="{76CEA8EB-9A4C-4405-BCD6-21A6287D3CD9}" type="sibTrans" cxnId="{F0923F15-6FCC-435A-86E7-9C2EE46073EE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+mj-lt"/>
          </a:endParaRPr>
        </a:p>
      </dgm:t>
    </dgm:pt>
    <dgm:pt modelId="{9A54F95D-1514-4DA7-A220-CCD5DA5D5442}">
      <dgm:prSet phldrT="[Texto]" custT="1"/>
      <dgm:spPr>
        <a:xfrm>
          <a:off x="1390082" y="378413"/>
          <a:ext cx="3770663" cy="3770663"/>
        </a:xfrm>
        <a:prstGeom prst="pie">
          <a:avLst>
            <a:gd name="adj1" fmla="val 20520000"/>
            <a:gd name="adj2" fmla="val 3240000"/>
          </a:avLst>
        </a:prstGeom>
        <a:solidFill>
          <a:srgbClr val="FDC01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800" b="1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Design</a:t>
          </a:r>
          <a:endParaRPr lang="es-ES" sz="18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97C5BD42-F37B-4E8D-9096-07A3C80C4E57}" type="parTrans" cxnId="{68AA78DF-21CE-4827-A2DB-23E89659DC15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+mj-lt"/>
          </a:endParaRPr>
        </a:p>
      </dgm:t>
    </dgm:pt>
    <dgm:pt modelId="{CDBF5D10-954E-4F9C-B03B-1BA8097B922A}" type="sibTrans" cxnId="{68AA78DF-21CE-4827-A2DB-23E89659DC15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+mj-lt"/>
          </a:endParaRPr>
        </a:p>
      </dgm:t>
    </dgm:pt>
    <dgm:pt modelId="{0494497D-5153-44F6-A6C3-FB26CE1AC124}">
      <dgm:prSet phldrT="[Texto]" custT="1"/>
      <dgm:spPr>
        <a:xfrm>
          <a:off x="1304793" y="440359"/>
          <a:ext cx="3770663" cy="3770663"/>
        </a:xfrm>
        <a:prstGeom prst="pie">
          <a:avLst>
            <a:gd name="adj1" fmla="val 3240000"/>
            <a:gd name="adj2" fmla="val 7560000"/>
          </a:avLst>
        </a:prstGeom>
        <a:solidFill>
          <a:srgbClr val="4AC2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indent="0" defTabSz="982663">
            <a:buNone/>
          </a:pPr>
          <a:r>
            <a:rPr lang="es-ES" sz="1800" b="1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Implementation</a:t>
          </a:r>
          <a:endParaRPr lang="es-ES" sz="18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5A87B25F-5292-4A85-B7E9-C83AF3868847}" type="parTrans" cxnId="{F0BCC5BE-8255-4BC4-B15C-35DBA2075569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+mj-lt"/>
          </a:endParaRPr>
        </a:p>
      </dgm:t>
    </dgm:pt>
    <dgm:pt modelId="{B1D68A86-496A-4744-9B7E-AB6D9DB9AC8D}" type="sibTrans" cxnId="{F0BCC5BE-8255-4BC4-B15C-35DBA2075569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+mj-lt"/>
          </a:endParaRPr>
        </a:p>
      </dgm:t>
    </dgm:pt>
    <dgm:pt modelId="{DD3800A4-6904-47D4-99E5-2C64D765EFFA}">
      <dgm:prSet phldrT="[Texto]" custT="1"/>
      <dgm:spPr>
        <a:xfrm>
          <a:off x="1219504" y="378413"/>
          <a:ext cx="3770663" cy="3770663"/>
        </a:xfrm>
        <a:prstGeom prst="pie">
          <a:avLst>
            <a:gd name="adj1" fmla="val 7560000"/>
            <a:gd name="adj2" fmla="val 11880000"/>
          </a:avLst>
        </a:prstGeom>
        <a:solidFill>
          <a:srgbClr val="C4A4C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indent="0">
            <a:buNone/>
          </a:pPr>
          <a:r>
            <a:rPr lang="es-ES" sz="1800" b="1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Monitoring</a:t>
          </a:r>
          <a:endParaRPr lang="es-ES" sz="18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D09449DE-CED1-4070-9495-6DF18601A603}" type="parTrans" cxnId="{32B08950-6199-4524-8699-481754A5063D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+mj-lt"/>
          </a:endParaRPr>
        </a:p>
      </dgm:t>
    </dgm:pt>
    <dgm:pt modelId="{24E8152B-430A-4040-86A5-174416AEA6C3}" type="sibTrans" cxnId="{32B08950-6199-4524-8699-481754A5063D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+mj-lt"/>
          </a:endParaRPr>
        </a:p>
      </dgm:t>
    </dgm:pt>
    <dgm:pt modelId="{02002446-78E5-4B0F-A196-F0B7178FFBD4}">
      <dgm:prSet phldrT="[Texto]" custT="1"/>
      <dgm:spPr>
        <a:xfrm>
          <a:off x="1251824" y="277861"/>
          <a:ext cx="3770663" cy="3770663"/>
        </a:xfrm>
        <a:prstGeom prst="pie">
          <a:avLst>
            <a:gd name="adj1" fmla="val 11880000"/>
            <a:gd name="adj2" fmla="val 1620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800" b="1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Evaluation</a:t>
          </a:r>
          <a:endParaRPr lang="es-ES" sz="18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4007DF2E-E73E-46E7-8F78-1A8746FC1A94}" type="parTrans" cxnId="{141B8A27-ACED-4641-A345-B66F787DC12E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+mj-lt"/>
          </a:endParaRPr>
        </a:p>
      </dgm:t>
    </dgm:pt>
    <dgm:pt modelId="{903BDDDB-BAC0-4FF9-9AE6-329E5DA122A9}" type="sibTrans" cxnId="{141B8A27-ACED-4641-A345-B66F787DC12E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+mj-lt"/>
          </a:endParaRPr>
        </a:p>
      </dgm:t>
    </dgm:pt>
    <dgm:pt modelId="{C8AED7A2-56E2-4010-B8EF-AF76172B79DF}" type="pres">
      <dgm:prSet presAssocID="{1B8C61BA-60A8-4998-9998-C8E9A490AE4D}" presName="compositeShape" presStyleCnt="0">
        <dgm:presLayoutVars>
          <dgm:chMax val="7"/>
          <dgm:dir/>
          <dgm:resizeHandles val="exact"/>
        </dgm:presLayoutVars>
      </dgm:prSet>
      <dgm:spPr/>
    </dgm:pt>
    <dgm:pt modelId="{C07B10A5-95E4-4C85-81D5-25D691E1E293}" type="pres">
      <dgm:prSet presAssocID="{1B8C61BA-60A8-4998-9998-C8E9A490AE4D}" presName="wedge1" presStyleLbl="node1" presStyleIdx="0" presStyleCnt="5"/>
      <dgm:spPr/>
    </dgm:pt>
    <dgm:pt modelId="{2D666EEF-EB12-4020-9E91-F52E1A2F14FC}" type="pres">
      <dgm:prSet presAssocID="{1B8C61BA-60A8-4998-9998-C8E9A490AE4D}" presName="dummy1a" presStyleCnt="0"/>
      <dgm:spPr/>
    </dgm:pt>
    <dgm:pt modelId="{1C9E6DC9-7E60-47EB-AA67-77682A47B926}" type="pres">
      <dgm:prSet presAssocID="{1B8C61BA-60A8-4998-9998-C8E9A490AE4D}" presName="dummy1b" presStyleCnt="0"/>
      <dgm:spPr/>
    </dgm:pt>
    <dgm:pt modelId="{CC74384B-F61F-45F1-A829-AE36E454FC29}" type="pres">
      <dgm:prSet presAssocID="{1B8C61BA-60A8-4998-9998-C8E9A490AE4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734FD14-05C5-4752-A820-B27C04050BD2}" type="pres">
      <dgm:prSet presAssocID="{1B8C61BA-60A8-4998-9998-C8E9A490AE4D}" presName="wedge2" presStyleLbl="node1" presStyleIdx="1" presStyleCnt="5"/>
      <dgm:spPr/>
    </dgm:pt>
    <dgm:pt modelId="{1DF1B0A0-42AC-4609-9F61-D93C91CDA71F}" type="pres">
      <dgm:prSet presAssocID="{1B8C61BA-60A8-4998-9998-C8E9A490AE4D}" presName="dummy2a" presStyleCnt="0"/>
      <dgm:spPr/>
    </dgm:pt>
    <dgm:pt modelId="{2EE09108-C472-47C0-B2FC-14C9FCC5BA22}" type="pres">
      <dgm:prSet presAssocID="{1B8C61BA-60A8-4998-9998-C8E9A490AE4D}" presName="dummy2b" presStyleCnt="0"/>
      <dgm:spPr/>
    </dgm:pt>
    <dgm:pt modelId="{0D036ECC-F9C9-4699-AC20-0E480F78B075}" type="pres">
      <dgm:prSet presAssocID="{1B8C61BA-60A8-4998-9998-C8E9A490AE4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5BE00BB-5104-429E-B5B2-12C753495AB1}" type="pres">
      <dgm:prSet presAssocID="{1B8C61BA-60A8-4998-9998-C8E9A490AE4D}" presName="wedge3" presStyleLbl="node1" presStyleIdx="2" presStyleCnt="5"/>
      <dgm:spPr/>
    </dgm:pt>
    <dgm:pt modelId="{771B59E3-0656-4421-98DD-E3A18555D364}" type="pres">
      <dgm:prSet presAssocID="{1B8C61BA-60A8-4998-9998-C8E9A490AE4D}" presName="dummy3a" presStyleCnt="0"/>
      <dgm:spPr/>
    </dgm:pt>
    <dgm:pt modelId="{B99B776D-D8ED-4838-BFC9-FE6BBF39EDA3}" type="pres">
      <dgm:prSet presAssocID="{1B8C61BA-60A8-4998-9998-C8E9A490AE4D}" presName="dummy3b" presStyleCnt="0"/>
      <dgm:spPr/>
    </dgm:pt>
    <dgm:pt modelId="{350471AE-493F-4EB5-82B3-AFF22697C9BF}" type="pres">
      <dgm:prSet presAssocID="{1B8C61BA-60A8-4998-9998-C8E9A490AE4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6E43626-FE6A-4EC1-ACC5-033EB55F2703}" type="pres">
      <dgm:prSet presAssocID="{1B8C61BA-60A8-4998-9998-C8E9A490AE4D}" presName="wedge4" presStyleLbl="node1" presStyleIdx="3" presStyleCnt="5"/>
      <dgm:spPr/>
    </dgm:pt>
    <dgm:pt modelId="{B3FF4FC6-DD2D-4564-9274-A9F73713C026}" type="pres">
      <dgm:prSet presAssocID="{1B8C61BA-60A8-4998-9998-C8E9A490AE4D}" presName="dummy4a" presStyleCnt="0"/>
      <dgm:spPr/>
    </dgm:pt>
    <dgm:pt modelId="{DBB8B941-CA7C-4C13-9FFE-D11C67DFE9C4}" type="pres">
      <dgm:prSet presAssocID="{1B8C61BA-60A8-4998-9998-C8E9A490AE4D}" presName="dummy4b" presStyleCnt="0"/>
      <dgm:spPr/>
    </dgm:pt>
    <dgm:pt modelId="{A4A67A9C-C290-448B-A7A4-7E51D2DB702B}" type="pres">
      <dgm:prSet presAssocID="{1B8C61BA-60A8-4998-9998-C8E9A490AE4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967278-3BD0-4D3A-85C3-1CEC7D0FD0F3}" type="pres">
      <dgm:prSet presAssocID="{1B8C61BA-60A8-4998-9998-C8E9A490AE4D}" presName="wedge5" presStyleLbl="node1" presStyleIdx="4" presStyleCnt="5"/>
      <dgm:spPr/>
    </dgm:pt>
    <dgm:pt modelId="{42D08796-9110-45A2-BDA7-3EE33C5F2750}" type="pres">
      <dgm:prSet presAssocID="{1B8C61BA-60A8-4998-9998-C8E9A490AE4D}" presName="dummy5a" presStyleCnt="0"/>
      <dgm:spPr/>
    </dgm:pt>
    <dgm:pt modelId="{25B8F942-0B88-4700-A657-300659C66626}" type="pres">
      <dgm:prSet presAssocID="{1B8C61BA-60A8-4998-9998-C8E9A490AE4D}" presName="dummy5b" presStyleCnt="0"/>
      <dgm:spPr/>
    </dgm:pt>
    <dgm:pt modelId="{B3C23511-5616-4ACD-A0B6-59EC9CD9B2BE}" type="pres">
      <dgm:prSet presAssocID="{1B8C61BA-60A8-4998-9998-C8E9A490AE4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BACEAEB-BE65-46DC-AD95-AB43EA34FFED}" type="pres">
      <dgm:prSet presAssocID="{76CEA8EB-9A4C-4405-BCD6-21A6287D3CD9}" presName="arrowWedge1" presStyleLbl="fgSibTrans2D1" presStyleIdx="0" presStyleCnt="5"/>
      <dgm:spPr>
        <a:xfrm>
          <a:off x="1124163" y="44439"/>
          <a:ext cx="4237507" cy="423750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15507B"/>
        </a:solidFill>
        <a:ln>
          <a:noFill/>
        </a:ln>
        <a:effectLst/>
      </dgm:spPr>
    </dgm:pt>
    <dgm:pt modelId="{6C6872DC-EC1F-48ED-A6B7-4BDF3D676E8A}" type="pres">
      <dgm:prSet presAssocID="{CDBF5D10-954E-4F9C-B03B-1BA8097B922A}" presName="arrowWedge2" presStyleLbl="fgSibTrans2D1" presStyleIdx="1" presStyleCnt="5"/>
      <dgm:spPr>
        <a:xfrm>
          <a:off x="1156921" y="144957"/>
          <a:ext cx="4237507" cy="423750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15507B"/>
        </a:solidFill>
        <a:ln>
          <a:noFill/>
        </a:ln>
        <a:effectLst/>
      </dgm:spPr>
    </dgm:pt>
    <dgm:pt modelId="{7F7C7D7D-ADE6-4B05-9BEC-ECEA76E07A8E}" type="pres">
      <dgm:prSet presAssocID="{B1D68A86-496A-4744-9B7E-AB6D9DB9AC8D}" presName="arrowWedge3" presStyleLbl="fgSibTrans2D1" presStyleIdx="2" presStyleCnt="5"/>
      <dgm:spPr>
        <a:xfrm>
          <a:off x="1071371" y="207093"/>
          <a:ext cx="4237507" cy="423750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15507B"/>
        </a:solidFill>
        <a:ln>
          <a:noFill/>
        </a:ln>
        <a:effectLst/>
      </dgm:spPr>
    </dgm:pt>
    <dgm:pt modelId="{5B881CD5-BA0C-4AF6-8676-927A523CB82B}" type="pres">
      <dgm:prSet presAssocID="{24E8152B-430A-4040-86A5-174416AEA6C3}" presName="arrowWedge4" presStyleLbl="fgSibTrans2D1" presStyleIdx="3" presStyleCnt="5"/>
      <dgm:spPr>
        <a:xfrm>
          <a:off x="985822" y="144957"/>
          <a:ext cx="4237507" cy="423750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15507B"/>
        </a:solidFill>
        <a:ln>
          <a:noFill/>
        </a:ln>
        <a:effectLst/>
      </dgm:spPr>
    </dgm:pt>
    <dgm:pt modelId="{C3CF8D40-DD7F-46CE-A9E1-C02780CC932F}" type="pres">
      <dgm:prSet presAssocID="{903BDDDB-BAC0-4FF9-9AE6-329E5DA122A9}" presName="arrowWedge5" presStyleLbl="fgSibTrans2D1" presStyleIdx="4" presStyleCnt="5"/>
      <dgm:spPr>
        <a:xfrm>
          <a:off x="1018580" y="44439"/>
          <a:ext cx="4237507" cy="423750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15507B"/>
        </a:solidFill>
        <a:ln>
          <a:noFill/>
        </a:ln>
        <a:effectLst/>
      </dgm:spPr>
    </dgm:pt>
  </dgm:ptLst>
  <dgm:cxnLst>
    <dgm:cxn modelId="{F0923F15-6FCC-435A-86E7-9C2EE46073EE}" srcId="{1B8C61BA-60A8-4998-9998-C8E9A490AE4D}" destId="{4BC22C55-59DC-4B68-832B-A1D1EFCFAF55}" srcOrd="0" destOrd="0" parTransId="{D33DCA44-2A35-4F75-B132-3B310E277073}" sibTransId="{76CEA8EB-9A4C-4405-BCD6-21A6287D3CD9}"/>
    <dgm:cxn modelId="{F97D2017-643A-49D7-B678-A4B69B5A7A4C}" type="presOf" srcId="{9A54F95D-1514-4DA7-A220-CCD5DA5D5442}" destId="{D734FD14-05C5-4752-A820-B27C04050BD2}" srcOrd="0" destOrd="0" presId="urn:microsoft.com/office/officeart/2005/8/layout/cycle8"/>
    <dgm:cxn modelId="{141B8A27-ACED-4641-A345-B66F787DC12E}" srcId="{1B8C61BA-60A8-4998-9998-C8E9A490AE4D}" destId="{02002446-78E5-4B0F-A196-F0B7178FFBD4}" srcOrd="4" destOrd="0" parTransId="{4007DF2E-E73E-46E7-8F78-1A8746FC1A94}" sibTransId="{903BDDDB-BAC0-4FF9-9AE6-329E5DA122A9}"/>
    <dgm:cxn modelId="{1224EB29-05CE-4464-998B-0C395ACDA8B9}" type="presOf" srcId="{02002446-78E5-4B0F-A196-F0B7178FFBD4}" destId="{02967278-3BD0-4D3A-85C3-1CEC7D0FD0F3}" srcOrd="0" destOrd="0" presId="urn:microsoft.com/office/officeart/2005/8/layout/cycle8"/>
    <dgm:cxn modelId="{3AB7A141-2DD4-425F-97A6-48B2F1AC9EEC}" type="presOf" srcId="{4BC22C55-59DC-4B68-832B-A1D1EFCFAF55}" destId="{C07B10A5-95E4-4C85-81D5-25D691E1E293}" srcOrd="0" destOrd="0" presId="urn:microsoft.com/office/officeart/2005/8/layout/cycle8"/>
    <dgm:cxn modelId="{950CF76B-69AC-4169-9342-B84184B16417}" type="presOf" srcId="{9A54F95D-1514-4DA7-A220-CCD5DA5D5442}" destId="{0D036ECC-F9C9-4699-AC20-0E480F78B075}" srcOrd="1" destOrd="0" presId="urn:microsoft.com/office/officeart/2005/8/layout/cycle8"/>
    <dgm:cxn modelId="{32B08950-6199-4524-8699-481754A5063D}" srcId="{1B8C61BA-60A8-4998-9998-C8E9A490AE4D}" destId="{DD3800A4-6904-47D4-99E5-2C64D765EFFA}" srcOrd="3" destOrd="0" parTransId="{D09449DE-CED1-4070-9495-6DF18601A603}" sibTransId="{24E8152B-430A-4040-86A5-174416AEA6C3}"/>
    <dgm:cxn modelId="{FFA09051-2C72-4275-857C-A3FBEE52F8B0}" type="presOf" srcId="{4BC22C55-59DC-4B68-832B-A1D1EFCFAF55}" destId="{CC74384B-F61F-45F1-A829-AE36E454FC29}" srcOrd="1" destOrd="0" presId="urn:microsoft.com/office/officeart/2005/8/layout/cycle8"/>
    <dgm:cxn modelId="{C91CBC74-B464-4D15-95A2-F5099EE183DB}" type="presOf" srcId="{1B8C61BA-60A8-4998-9998-C8E9A490AE4D}" destId="{C8AED7A2-56E2-4010-B8EF-AF76172B79DF}" srcOrd="0" destOrd="0" presId="urn:microsoft.com/office/officeart/2005/8/layout/cycle8"/>
    <dgm:cxn modelId="{8F9DFF83-B661-4E3A-A545-7E46FBBA9B84}" type="presOf" srcId="{DD3800A4-6904-47D4-99E5-2C64D765EFFA}" destId="{B6E43626-FE6A-4EC1-ACC5-033EB55F2703}" srcOrd="0" destOrd="0" presId="urn:microsoft.com/office/officeart/2005/8/layout/cycle8"/>
    <dgm:cxn modelId="{EE979290-79F7-4F39-8542-1D666D26E004}" type="presOf" srcId="{0494497D-5153-44F6-A6C3-FB26CE1AC124}" destId="{05BE00BB-5104-429E-B5B2-12C753495AB1}" srcOrd="0" destOrd="0" presId="urn:microsoft.com/office/officeart/2005/8/layout/cycle8"/>
    <dgm:cxn modelId="{953E2999-ADFF-4927-9E5B-33437BB41716}" type="presOf" srcId="{0494497D-5153-44F6-A6C3-FB26CE1AC124}" destId="{350471AE-493F-4EB5-82B3-AFF22697C9BF}" srcOrd="1" destOrd="0" presId="urn:microsoft.com/office/officeart/2005/8/layout/cycle8"/>
    <dgm:cxn modelId="{BE88C09B-9990-4B7D-BC13-27711BDE8D1E}" type="presOf" srcId="{DD3800A4-6904-47D4-99E5-2C64D765EFFA}" destId="{A4A67A9C-C290-448B-A7A4-7E51D2DB702B}" srcOrd="1" destOrd="0" presId="urn:microsoft.com/office/officeart/2005/8/layout/cycle8"/>
    <dgm:cxn modelId="{F0BCC5BE-8255-4BC4-B15C-35DBA2075569}" srcId="{1B8C61BA-60A8-4998-9998-C8E9A490AE4D}" destId="{0494497D-5153-44F6-A6C3-FB26CE1AC124}" srcOrd="2" destOrd="0" parTransId="{5A87B25F-5292-4A85-B7E9-C83AF3868847}" sibTransId="{B1D68A86-496A-4744-9B7E-AB6D9DB9AC8D}"/>
    <dgm:cxn modelId="{4D3821DE-F76D-4124-9EA8-FB141D4247D8}" type="presOf" srcId="{02002446-78E5-4B0F-A196-F0B7178FFBD4}" destId="{B3C23511-5616-4ACD-A0B6-59EC9CD9B2BE}" srcOrd="1" destOrd="0" presId="urn:microsoft.com/office/officeart/2005/8/layout/cycle8"/>
    <dgm:cxn modelId="{68AA78DF-21CE-4827-A2DB-23E89659DC15}" srcId="{1B8C61BA-60A8-4998-9998-C8E9A490AE4D}" destId="{9A54F95D-1514-4DA7-A220-CCD5DA5D5442}" srcOrd="1" destOrd="0" parTransId="{97C5BD42-F37B-4E8D-9096-07A3C80C4E57}" sibTransId="{CDBF5D10-954E-4F9C-B03B-1BA8097B922A}"/>
    <dgm:cxn modelId="{1772D6FC-8915-4F4E-9B73-5787FCFC1EAF}" type="presParOf" srcId="{C8AED7A2-56E2-4010-B8EF-AF76172B79DF}" destId="{C07B10A5-95E4-4C85-81D5-25D691E1E293}" srcOrd="0" destOrd="0" presId="urn:microsoft.com/office/officeart/2005/8/layout/cycle8"/>
    <dgm:cxn modelId="{8E645E77-E52D-4325-AFAC-2C3EACAEE19D}" type="presParOf" srcId="{C8AED7A2-56E2-4010-B8EF-AF76172B79DF}" destId="{2D666EEF-EB12-4020-9E91-F52E1A2F14FC}" srcOrd="1" destOrd="0" presId="urn:microsoft.com/office/officeart/2005/8/layout/cycle8"/>
    <dgm:cxn modelId="{026EFC6C-57BD-4B6D-8B40-BFE4E0791013}" type="presParOf" srcId="{C8AED7A2-56E2-4010-B8EF-AF76172B79DF}" destId="{1C9E6DC9-7E60-47EB-AA67-77682A47B926}" srcOrd="2" destOrd="0" presId="urn:microsoft.com/office/officeart/2005/8/layout/cycle8"/>
    <dgm:cxn modelId="{A42336AF-384A-4B7B-96A7-D03E0E0C5CB4}" type="presParOf" srcId="{C8AED7A2-56E2-4010-B8EF-AF76172B79DF}" destId="{CC74384B-F61F-45F1-A829-AE36E454FC29}" srcOrd="3" destOrd="0" presId="urn:microsoft.com/office/officeart/2005/8/layout/cycle8"/>
    <dgm:cxn modelId="{EE79C540-229D-44E9-BE2E-6C8E55931F4B}" type="presParOf" srcId="{C8AED7A2-56E2-4010-B8EF-AF76172B79DF}" destId="{D734FD14-05C5-4752-A820-B27C04050BD2}" srcOrd="4" destOrd="0" presId="urn:microsoft.com/office/officeart/2005/8/layout/cycle8"/>
    <dgm:cxn modelId="{D490E759-C966-46F6-AC14-10E3686A0FA5}" type="presParOf" srcId="{C8AED7A2-56E2-4010-B8EF-AF76172B79DF}" destId="{1DF1B0A0-42AC-4609-9F61-D93C91CDA71F}" srcOrd="5" destOrd="0" presId="urn:microsoft.com/office/officeart/2005/8/layout/cycle8"/>
    <dgm:cxn modelId="{C8DD341A-2F52-4F5C-A2FD-EDC46ED7C3FC}" type="presParOf" srcId="{C8AED7A2-56E2-4010-B8EF-AF76172B79DF}" destId="{2EE09108-C472-47C0-B2FC-14C9FCC5BA22}" srcOrd="6" destOrd="0" presId="urn:microsoft.com/office/officeart/2005/8/layout/cycle8"/>
    <dgm:cxn modelId="{FCC3585E-91E3-43DD-AAE2-E694E575E3FA}" type="presParOf" srcId="{C8AED7A2-56E2-4010-B8EF-AF76172B79DF}" destId="{0D036ECC-F9C9-4699-AC20-0E480F78B075}" srcOrd="7" destOrd="0" presId="urn:microsoft.com/office/officeart/2005/8/layout/cycle8"/>
    <dgm:cxn modelId="{BC378DDD-D920-4F82-8349-1BBF9E4D9FC8}" type="presParOf" srcId="{C8AED7A2-56E2-4010-B8EF-AF76172B79DF}" destId="{05BE00BB-5104-429E-B5B2-12C753495AB1}" srcOrd="8" destOrd="0" presId="urn:microsoft.com/office/officeart/2005/8/layout/cycle8"/>
    <dgm:cxn modelId="{304A294C-CC85-4E11-AAA4-7F195A9100FE}" type="presParOf" srcId="{C8AED7A2-56E2-4010-B8EF-AF76172B79DF}" destId="{771B59E3-0656-4421-98DD-E3A18555D364}" srcOrd="9" destOrd="0" presId="urn:microsoft.com/office/officeart/2005/8/layout/cycle8"/>
    <dgm:cxn modelId="{6F06C6B2-C5F7-4397-87CB-23D2B909EC80}" type="presParOf" srcId="{C8AED7A2-56E2-4010-B8EF-AF76172B79DF}" destId="{B99B776D-D8ED-4838-BFC9-FE6BBF39EDA3}" srcOrd="10" destOrd="0" presId="urn:microsoft.com/office/officeart/2005/8/layout/cycle8"/>
    <dgm:cxn modelId="{49A0D9BB-C5F0-4776-8628-1580D06DCDCF}" type="presParOf" srcId="{C8AED7A2-56E2-4010-B8EF-AF76172B79DF}" destId="{350471AE-493F-4EB5-82B3-AFF22697C9BF}" srcOrd="11" destOrd="0" presId="urn:microsoft.com/office/officeart/2005/8/layout/cycle8"/>
    <dgm:cxn modelId="{B009CF96-70C3-459F-B2D8-24FBFD380E2E}" type="presParOf" srcId="{C8AED7A2-56E2-4010-B8EF-AF76172B79DF}" destId="{B6E43626-FE6A-4EC1-ACC5-033EB55F2703}" srcOrd="12" destOrd="0" presId="urn:microsoft.com/office/officeart/2005/8/layout/cycle8"/>
    <dgm:cxn modelId="{466BA024-9C24-4382-B8DD-AC12F0DB30AF}" type="presParOf" srcId="{C8AED7A2-56E2-4010-B8EF-AF76172B79DF}" destId="{B3FF4FC6-DD2D-4564-9274-A9F73713C026}" srcOrd="13" destOrd="0" presId="urn:microsoft.com/office/officeart/2005/8/layout/cycle8"/>
    <dgm:cxn modelId="{18C759BE-4549-4016-A3A4-A67129B8EF09}" type="presParOf" srcId="{C8AED7A2-56E2-4010-B8EF-AF76172B79DF}" destId="{DBB8B941-CA7C-4C13-9FFE-D11C67DFE9C4}" srcOrd="14" destOrd="0" presId="urn:microsoft.com/office/officeart/2005/8/layout/cycle8"/>
    <dgm:cxn modelId="{C72DA982-56BF-4CFA-930E-A6EA60D3FA53}" type="presParOf" srcId="{C8AED7A2-56E2-4010-B8EF-AF76172B79DF}" destId="{A4A67A9C-C290-448B-A7A4-7E51D2DB702B}" srcOrd="15" destOrd="0" presId="urn:microsoft.com/office/officeart/2005/8/layout/cycle8"/>
    <dgm:cxn modelId="{FF80B48D-0050-4255-8928-3DCCB1F8123C}" type="presParOf" srcId="{C8AED7A2-56E2-4010-B8EF-AF76172B79DF}" destId="{02967278-3BD0-4D3A-85C3-1CEC7D0FD0F3}" srcOrd="16" destOrd="0" presId="urn:microsoft.com/office/officeart/2005/8/layout/cycle8"/>
    <dgm:cxn modelId="{E8D7B48A-C780-4621-A381-6CD685880E25}" type="presParOf" srcId="{C8AED7A2-56E2-4010-B8EF-AF76172B79DF}" destId="{42D08796-9110-45A2-BDA7-3EE33C5F2750}" srcOrd="17" destOrd="0" presId="urn:microsoft.com/office/officeart/2005/8/layout/cycle8"/>
    <dgm:cxn modelId="{B57DA959-2BD6-4A53-9F13-3ECC514B5E3F}" type="presParOf" srcId="{C8AED7A2-56E2-4010-B8EF-AF76172B79DF}" destId="{25B8F942-0B88-4700-A657-300659C66626}" srcOrd="18" destOrd="0" presId="urn:microsoft.com/office/officeart/2005/8/layout/cycle8"/>
    <dgm:cxn modelId="{3A9833B6-3B29-49AE-A1B6-1A6D517C71EE}" type="presParOf" srcId="{C8AED7A2-56E2-4010-B8EF-AF76172B79DF}" destId="{B3C23511-5616-4ACD-A0B6-59EC9CD9B2BE}" srcOrd="19" destOrd="0" presId="urn:microsoft.com/office/officeart/2005/8/layout/cycle8"/>
    <dgm:cxn modelId="{30B926BD-749A-410E-BD06-73AF071F4766}" type="presParOf" srcId="{C8AED7A2-56E2-4010-B8EF-AF76172B79DF}" destId="{DBACEAEB-BE65-46DC-AD95-AB43EA34FFED}" srcOrd="20" destOrd="0" presId="urn:microsoft.com/office/officeart/2005/8/layout/cycle8"/>
    <dgm:cxn modelId="{8EB0EA4B-FF44-41FB-B79D-7B7B692C806C}" type="presParOf" srcId="{C8AED7A2-56E2-4010-B8EF-AF76172B79DF}" destId="{6C6872DC-EC1F-48ED-A6B7-4BDF3D676E8A}" srcOrd="21" destOrd="0" presId="urn:microsoft.com/office/officeart/2005/8/layout/cycle8"/>
    <dgm:cxn modelId="{52A79D80-645D-43E7-8139-9094B06AD47A}" type="presParOf" srcId="{C8AED7A2-56E2-4010-B8EF-AF76172B79DF}" destId="{7F7C7D7D-ADE6-4B05-9BEC-ECEA76E07A8E}" srcOrd="22" destOrd="0" presId="urn:microsoft.com/office/officeart/2005/8/layout/cycle8"/>
    <dgm:cxn modelId="{8E34DDB9-1E72-4D36-BB8B-7F15B411A46F}" type="presParOf" srcId="{C8AED7A2-56E2-4010-B8EF-AF76172B79DF}" destId="{5B881CD5-BA0C-4AF6-8676-927A523CB82B}" srcOrd="23" destOrd="0" presId="urn:microsoft.com/office/officeart/2005/8/layout/cycle8"/>
    <dgm:cxn modelId="{E7C87F48-BADB-420A-A3A8-300CE49006D1}" type="presParOf" srcId="{C8AED7A2-56E2-4010-B8EF-AF76172B79DF}" destId="{C3CF8D40-DD7F-46CE-A9E1-C02780CC932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3A7B0-F66F-4F6D-A67A-1207E0D84C7A}">
      <dsp:nvSpPr>
        <dsp:cNvPr id="0" name=""/>
        <dsp:cNvSpPr/>
      </dsp:nvSpPr>
      <dsp:spPr>
        <a:xfrm rot="10800000">
          <a:off x="0" y="0"/>
          <a:ext cx="7259783" cy="1041262"/>
        </a:xfrm>
        <a:prstGeom prst="trapezoid">
          <a:avLst>
            <a:gd name="adj" fmla="val 87151"/>
          </a:avLst>
        </a:prstGeom>
        <a:solidFill>
          <a:srgbClr val="1948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latin typeface="+mj-lt"/>
            </a:rPr>
            <a:t>Sustainable Development Goals</a:t>
          </a:r>
        </a:p>
      </dsp:txBody>
      <dsp:txXfrm rot="-10800000">
        <a:off x="1270462" y="0"/>
        <a:ext cx="4718858" cy="1041262"/>
      </dsp:txXfrm>
    </dsp:sp>
    <dsp:sp modelId="{F06827FD-2768-4DBC-8AFC-D4D72512FC64}">
      <dsp:nvSpPr>
        <dsp:cNvPr id="0" name=""/>
        <dsp:cNvSpPr/>
      </dsp:nvSpPr>
      <dsp:spPr>
        <a:xfrm rot="10800000">
          <a:off x="907472" y="1041262"/>
          <a:ext cx="5444837" cy="1041262"/>
        </a:xfrm>
        <a:prstGeom prst="trapezoid">
          <a:avLst>
            <a:gd name="adj" fmla="val 87151"/>
          </a:avLst>
        </a:prstGeom>
        <a:solidFill>
          <a:srgbClr val="0068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latin typeface="+mj-lt"/>
            </a:rPr>
            <a:t>National Planning</a:t>
          </a:r>
        </a:p>
      </dsp:txBody>
      <dsp:txXfrm rot="-10800000">
        <a:off x="1860319" y="1041262"/>
        <a:ext cx="3539144" cy="1041262"/>
      </dsp:txXfrm>
    </dsp:sp>
    <dsp:sp modelId="{BDD07AFD-3AD3-4EA4-A469-C24034A19D9A}">
      <dsp:nvSpPr>
        <dsp:cNvPr id="0" name=""/>
        <dsp:cNvSpPr/>
      </dsp:nvSpPr>
      <dsp:spPr>
        <a:xfrm rot="10800000">
          <a:off x="1814945" y="2082523"/>
          <a:ext cx="3629891" cy="1041262"/>
        </a:xfrm>
        <a:prstGeom prst="trapezoid">
          <a:avLst>
            <a:gd name="adj" fmla="val 87151"/>
          </a:avLst>
        </a:prstGeom>
        <a:solidFill>
          <a:srgbClr val="0998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latin typeface="+mj-lt"/>
            </a:rPr>
            <a:t>Programmatic Structure</a:t>
          </a:r>
        </a:p>
      </dsp:txBody>
      <dsp:txXfrm rot="-10800000">
        <a:off x="2450176" y="2082523"/>
        <a:ext cx="2359429" cy="1041262"/>
      </dsp:txXfrm>
    </dsp:sp>
    <dsp:sp modelId="{A58116A1-CC50-4F08-A8B1-12C1266ACFB4}">
      <dsp:nvSpPr>
        <dsp:cNvPr id="0" name=""/>
        <dsp:cNvSpPr/>
      </dsp:nvSpPr>
      <dsp:spPr>
        <a:xfrm rot="10800000">
          <a:off x="2722418" y="3123786"/>
          <a:ext cx="1814945" cy="1041262"/>
        </a:xfrm>
        <a:prstGeom prst="trapezoid">
          <a:avLst>
            <a:gd name="adj" fmla="val 87151"/>
          </a:avLst>
        </a:prstGeom>
        <a:solidFill>
          <a:srgbClr val="26B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noProof="0" dirty="0">
              <a:solidFill>
                <a:schemeClr val="bg1"/>
              </a:solidFill>
              <a:latin typeface="+mn-lt"/>
            </a:rPr>
            <a:t>                      </a:t>
          </a:r>
          <a:r>
            <a:rPr lang="en-US" sz="2000" b="1" kern="1200" noProof="0" dirty="0">
              <a:solidFill>
                <a:schemeClr val="bg1"/>
              </a:solidFill>
              <a:latin typeface="+mj-lt"/>
            </a:rPr>
            <a:t>Budget</a:t>
          </a:r>
          <a:endParaRPr lang="en-US" sz="2400" b="1" kern="1200" noProof="0" dirty="0">
            <a:solidFill>
              <a:schemeClr val="bg1"/>
            </a:solidFill>
            <a:latin typeface="+mj-lt"/>
          </a:endParaRPr>
        </a:p>
      </dsp:txBody>
      <dsp:txXfrm rot="-10800000">
        <a:off x="2722418" y="3123786"/>
        <a:ext cx="1814945" cy="1041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7C28D-D533-4A1F-8864-BC81EE5DEBC2}">
      <dsp:nvSpPr>
        <dsp:cNvPr id="0" name=""/>
        <dsp:cNvSpPr/>
      </dsp:nvSpPr>
      <dsp:spPr>
        <a:xfrm>
          <a:off x="0" y="3580621"/>
          <a:ext cx="10117062" cy="13066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- </a:t>
          </a:r>
          <a:r>
            <a:rPr lang="en-US" sz="14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Programmatic Structure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 based in budgetary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 programs </a:t>
          </a:r>
        </a:p>
      </dsp:txBody>
      <dsp:txXfrm>
        <a:off x="0" y="3580621"/>
        <a:ext cx="3035118" cy="1306673"/>
      </dsp:txXfrm>
    </dsp:sp>
    <dsp:sp modelId="{9E2AAC89-9CAC-43A7-8B05-F38FBF9A853C}">
      <dsp:nvSpPr>
        <dsp:cNvPr id="0" name=""/>
        <dsp:cNvSpPr/>
      </dsp:nvSpPr>
      <dsp:spPr>
        <a:xfrm>
          <a:off x="0" y="2190925"/>
          <a:ext cx="10117062" cy="107032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Each program with maximum 6 goals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18 indicators by program (max. three by goal).</a:t>
          </a:r>
        </a:p>
      </dsp:txBody>
      <dsp:txXfrm>
        <a:off x="0" y="2190925"/>
        <a:ext cx="3035118" cy="1070328"/>
      </dsp:txXfrm>
    </dsp:sp>
    <dsp:sp modelId="{D341641D-78E3-4E38-98B6-C4EDBF0C3655}">
      <dsp:nvSpPr>
        <dsp:cNvPr id="0" name=""/>
        <dsp:cNvSpPr/>
      </dsp:nvSpPr>
      <dsp:spPr>
        <a:xfrm>
          <a:off x="0" y="1222055"/>
          <a:ext cx="10117062" cy="66958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Related Indicators</a:t>
          </a:r>
        </a:p>
      </dsp:txBody>
      <dsp:txXfrm>
        <a:off x="0" y="1222055"/>
        <a:ext cx="3035118" cy="669587"/>
      </dsp:txXfrm>
    </dsp:sp>
    <dsp:sp modelId="{72C2A282-0282-40CC-8C2E-398EC888F03E}">
      <dsp:nvSpPr>
        <dsp:cNvPr id="0" name=""/>
        <dsp:cNvSpPr/>
      </dsp:nvSpPr>
      <dsp:spPr>
        <a:xfrm>
          <a:off x="0" y="260857"/>
          <a:ext cx="10117062" cy="53845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>
            <a:latin typeface="+mn-lt"/>
          </a:endParaRPr>
        </a:p>
      </dsp:txBody>
      <dsp:txXfrm>
        <a:off x="0" y="260857"/>
        <a:ext cx="3035118" cy="538456"/>
      </dsp:txXfrm>
    </dsp:sp>
    <dsp:sp modelId="{C3789CD5-7508-4856-86B1-51EC2EDE4D52}">
      <dsp:nvSpPr>
        <dsp:cNvPr id="0" name=""/>
        <dsp:cNvSpPr/>
      </dsp:nvSpPr>
      <dsp:spPr>
        <a:xfrm>
          <a:off x="5956051" y="0"/>
          <a:ext cx="1540787" cy="101330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National Development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Plan</a:t>
          </a:r>
        </a:p>
      </dsp:txBody>
      <dsp:txXfrm>
        <a:off x="5985730" y="29679"/>
        <a:ext cx="1481429" cy="953950"/>
      </dsp:txXfrm>
    </dsp:sp>
    <dsp:sp modelId="{51AB200C-5C62-4CCA-8137-07F258C30D22}">
      <dsp:nvSpPr>
        <dsp:cNvPr id="0" name=""/>
        <dsp:cNvSpPr/>
      </dsp:nvSpPr>
      <dsp:spPr>
        <a:xfrm>
          <a:off x="5246297" y="1013308"/>
          <a:ext cx="1480148" cy="265470"/>
        </a:xfrm>
        <a:custGeom>
          <a:avLst/>
          <a:gdLst/>
          <a:ahLst/>
          <a:cxnLst/>
          <a:rect l="0" t="0" r="0" b="0"/>
          <a:pathLst>
            <a:path>
              <a:moveTo>
                <a:pt x="1480148" y="0"/>
              </a:moveTo>
              <a:lnTo>
                <a:pt x="1480148" y="132735"/>
              </a:lnTo>
              <a:lnTo>
                <a:pt x="0" y="132735"/>
              </a:lnTo>
              <a:lnTo>
                <a:pt x="0" y="265470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4F7C1-9619-4B29-AA99-03DA8C124ED9}">
      <dsp:nvSpPr>
        <dsp:cNvPr id="0" name=""/>
        <dsp:cNvSpPr/>
      </dsp:nvSpPr>
      <dsp:spPr>
        <a:xfrm>
          <a:off x="4637517" y="1278778"/>
          <a:ext cx="1217558" cy="5579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National Targets</a:t>
          </a:r>
        </a:p>
      </dsp:txBody>
      <dsp:txXfrm>
        <a:off x="4653860" y="1295121"/>
        <a:ext cx="1184872" cy="525303"/>
      </dsp:txXfrm>
    </dsp:sp>
    <dsp:sp modelId="{7D62C816-2310-470B-9C2E-1BE2946FB821}">
      <dsp:nvSpPr>
        <dsp:cNvPr id="0" name=""/>
        <dsp:cNvSpPr/>
      </dsp:nvSpPr>
      <dsp:spPr>
        <a:xfrm>
          <a:off x="3792048" y="1836768"/>
          <a:ext cx="1454249" cy="377866"/>
        </a:xfrm>
        <a:custGeom>
          <a:avLst/>
          <a:gdLst/>
          <a:ahLst/>
          <a:cxnLst/>
          <a:rect l="0" t="0" r="0" b="0"/>
          <a:pathLst>
            <a:path>
              <a:moveTo>
                <a:pt x="1454249" y="0"/>
              </a:moveTo>
              <a:lnTo>
                <a:pt x="1454249" y="188933"/>
              </a:lnTo>
              <a:lnTo>
                <a:pt x="0" y="188933"/>
              </a:lnTo>
              <a:lnTo>
                <a:pt x="0" y="377866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E68D7-3D0A-4490-9969-A0057CA6B3BE}">
      <dsp:nvSpPr>
        <dsp:cNvPr id="0" name=""/>
        <dsp:cNvSpPr/>
      </dsp:nvSpPr>
      <dsp:spPr>
        <a:xfrm>
          <a:off x="3129772" y="2214635"/>
          <a:ext cx="1324550" cy="976648"/>
        </a:xfrm>
        <a:prstGeom prst="roundRect">
          <a:avLst>
            <a:gd name="adj" fmla="val 10000"/>
          </a:avLst>
        </a:prstGeom>
        <a:solidFill>
          <a:srgbClr val="FF7C80"/>
        </a:solidFill>
        <a:ln w="190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Sectorial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Program 1</a:t>
          </a:r>
        </a:p>
      </dsp:txBody>
      <dsp:txXfrm>
        <a:off x="3158377" y="2243240"/>
        <a:ext cx="1267340" cy="919438"/>
      </dsp:txXfrm>
    </dsp:sp>
    <dsp:sp modelId="{A98E345B-5EA6-4D3F-A999-CEB10706B81A}">
      <dsp:nvSpPr>
        <dsp:cNvPr id="0" name=""/>
        <dsp:cNvSpPr/>
      </dsp:nvSpPr>
      <dsp:spPr>
        <a:xfrm>
          <a:off x="2714239" y="3191283"/>
          <a:ext cx="1077809" cy="449687"/>
        </a:xfrm>
        <a:custGeom>
          <a:avLst/>
          <a:gdLst/>
          <a:ahLst/>
          <a:cxnLst/>
          <a:rect l="0" t="0" r="0" b="0"/>
          <a:pathLst>
            <a:path>
              <a:moveTo>
                <a:pt x="1077809" y="0"/>
              </a:moveTo>
              <a:lnTo>
                <a:pt x="1077809" y="224843"/>
              </a:lnTo>
              <a:lnTo>
                <a:pt x="0" y="224843"/>
              </a:lnTo>
              <a:lnTo>
                <a:pt x="0" y="449687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EFD93-D9CC-42E5-9E0A-20E3174EA9AC}">
      <dsp:nvSpPr>
        <dsp:cNvPr id="0" name=""/>
        <dsp:cNvSpPr/>
      </dsp:nvSpPr>
      <dsp:spPr>
        <a:xfrm>
          <a:off x="2223051" y="3640971"/>
          <a:ext cx="982374" cy="1200749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Budget Program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1</a:t>
          </a:r>
        </a:p>
      </dsp:txBody>
      <dsp:txXfrm>
        <a:off x="2251824" y="3669744"/>
        <a:ext cx="924828" cy="1143203"/>
      </dsp:txXfrm>
    </dsp:sp>
    <dsp:sp modelId="{21E12968-8EB1-4337-8AD5-AB8A1AF36F93}">
      <dsp:nvSpPr>
        <dsp:cNvPr id="0" name=""/>
        <dsp:cNvSpPr/>
      </dsp:nvSpPr>
      <dsp:spPr>
        <a:xfrm>
          <a:off x="3792048" y="3191283"/>
          <a:ext cx="114933" cy="460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16"/>
              </a:lnTo>
              <a:lnTo>
                <a:pt x="114933" y="230116"/>
              </a:lnTo>
              <a:lnTo>
                <a:pt x="114933" y="460232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308B6-B4EA-4522-B9F1-6A1423C36084}">
      <dsp:nvSpPr>
        <dsp:cNvPr id="0" name=""/>
        <dsp:cNvSpPr/>
      </dsp:nvSpPr>
      <dsp:spPr>
        <a:xfrm>
          <a:off x="3415794" y="3651516"/>
          <a:ext cx="982374" cy="1201095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Budget Program n</a:t>
          </a:r>
        </a:p>
      </dsp:txBody>
      <dsp:txXfrm>
        <a:off x="3444567" y="3680289"/>
        <a:ext cx="924828" cy="1143549"/>
      </dsp:txXfrm>
    </dsp:sp>
    <dsp:sp modelId="{F1975A37-4D0F-40A3-BA48-FFE400A3A16E}">
      <dsp:nvSpPr>
        <dsp:cNvPr id="0" name=""/>
        <dsp:cNvSpPr/>
      </dsp:nvSpPr>
      <dsp:spPr>
        <a:xfrm>
          <a:off x="5246297" y="1836768"/>
          <a:ext cx="412860" cy="37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330"/>
              </a:lnTo>
              <a:lnTo>
                <a:pt x="412860" y="189330"/>
              </a:lnTo>
              <a:lnTo>
                <a:pt x="412860" y="378660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C2EC8-238B-4333-A6F2-53CBF0DEBEDE}">
      <dsp:nvSpPr>
        <dsp:cNvPr id="0" name=""/>
        <dsp:cNvSpPr/>
      </dsp:nvSpPr>
      <dsp:spPr>
        <a:xfrm>
          <a:off x="4996882" y="2215429"/>
          <a:ext cx="1324550" cy="976648"/>
        </a:xfrm>
        <a:prstGeom prst="roundRect">
          <a:avLst>
            <a:gd name="adj" fmla="val 10000"/>
          </a:avLst>
        </a:prstGeom>
        <a:solidFill>
          <a:srgbClr val="FF7C80"/>
        </a:solidFill>
        <a:ln w="190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Sectorial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Program N</a:t>
          </a:r>
        </a:p>
      </dsp:txBody>
      <dsp:txXfrm>
        <a:off x="5025487" y="2244034"/>
        <a:ext cx="1267340" cy="919438"/>
      </dsp:txXfrm>
    </dsp:sp>
    <dsp:sp modelId="{93C8736C-E08A-4E00-808F-3B57E3FEC7BC}">
      <dsp:nvSpPr>
        <dsp:cNvPr id="0" name=""/>
        <dsp:cNvSpPr/>
      </dsp:nvSpPr>
      <dsp:spPr>
        <a:xfrm>
          <a:off x="5114939" y="3192077"/>
          <a:ext cx="544218" cy="485990"/>
        </a:xfrm>
        <a:custGeom>
          <a:avLst/>
          <a:gdLst/>
          <a:ahLst/>
          <a:cxnLst/>
          <a:rect l="0" t="0" r="0" b="0"/>
          <a:pathLst>
            <a:path>
              <a:moveTo>
                <a:pt x="544218" y="0"/>
              </a:moveTo>
              <a:lnTo>
                <a:pt x="544218" y="242995"/>
              </a:lnTo>
              <a:lnTo>
                <a:pt x="0" y="242995"/>
              </a:lnTo>
              <a:lnTo>
                <a:pt x="0" y="485990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F26D1-3A75-48CC-B2F1-B369A17FFADB}">
      <dsp:nvSpPr>
        <dsp:cNvPr id="0" name=""/>
        <dsp:cNvSpPr/>
      </dsp:nvSpPr>
      <dsp:spPr>
        <a:xfrm>
          <a:off x="4639289" y="3678068"/>
          <a:ext cx="951298" cy="1209226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Budget Program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1</a:t>
          </a:r>
        </a:p>
      </dsp:txBody>
      <dsp:txXfrm>
        <a:off x="4667152" y="3705931"/>
        <a:ext cx="895572" cy="1153500"/>
      </dsp:txXfrm>
    </dsp:sp>
    <dsp:sp modelId="{8BF9783C-49F0-4377-AAE3-7899CF57B725}">
      <dsp:nvSpPr>
        <dsp:cNvPr id="0" name=""/>
        <dsp:cNvSpPr/>
      </dsp:nvSpPr>
      <dsp:spPr>
        <a:xfrm>
          <a:off x="5659157" y="3192077"/>
          <a:ext cx="646434" cy="479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562"/>
              </a:lnTo>
              <a:lnTo>
                <a:pt x="646434" y="239562"/>
              </a:lnTo>
              <a:lnTo>
                <a:pt x="646434" y="479125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1FE3A-536C-4C0A-B115-DE1F73812C04}">
      <dsp:nvSpPr>
        <dsp:cNvPr id="0" name=""/>
        <dsp:cNvSpPr/>
      </dsp:nvSpPr>
      <dsp:spPr>
        <a:xfrm>
          <a:off x="5814404" y="3671203"/>
          <a:ext cx="982374" cy="1216091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Budget Program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n</a:t>
          </a:r>
        </a:p>
      </dsp:txBody>
      <dsp:txXfrm>
        <a:off x="5843177" y="3699976"/>
        <a:ext cx="924828" cy="1158545"/>
      </dsp:txXfrm>
    </dsp:sp>
    <dsp:sp modelId="{B3375450-1207-4A21-B43D-C682F45C60AD}">
      <dsp:nvSpPr>
        <dsp:cNvPr id="0" name=""/>
        <dsp:cNvSpPr/>
      </dsp:nvSpPr>
      <dsp:spPr>
        <a:xfrm>
          <a:off x="6726445" y="1013308"/>
          <a:ext cx="1620099" cy="272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87"/>
              </a:lnTo>
              <a:lnTo>
                <a:pt x="1620099" y="136087"/>
              </a:lnTo>
              <a:lnTo>
                <a:pt x="1620099" y="272174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8DC9B-A476-455F-A769-F1A4E730A125}">
      <dsp:nvSpPr>
        <dsp:cNvPr id="0" name=""/>
        <dsp:cNvSpPr/>
      </dsp:nvSpPr>
      <dsp:spPr>
        <a:xfrm>
          <a:off x="7480491" y="1285482"/>
          <a:ext cx="1732108" cy="5579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Transversal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Strategies</a:t>
          </a:r>
        </a:p>
      </dsp:txBody>
      <dsp:txXfrm>
        <a:off x="7496834" y="1301825"/>
        <a:ext cx="1699422" cy="525303"/>
      </dsp:txXfrm>
    </dsp:sp>
    <dsp:sp modelId="{D33E3438-F100-44B2-8AD2-ADC722B91E53}">
      <dsp:nvSpPr>
        <dsp:cNvPr id="0" name=""/>
        <dsp:cNvSpPr/>
      </dsp:nvSpPr>
      <dsp:spPr>
        <a:xfrm>
          <a:off x="8300825" y="1843472"/>
          <a:ext cx="91440" cy="3858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11"/>
              </a:lnTo>
              <a:lnTo>
                <a:pt x="50276" y="192911"/>
              </a:lnTo>
              <a:lnTo>
                <a:pt x="50276" y="385822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4F233-9183-4D76-9310-C44EF95A3438}">
      <dsp:nvSpPr>
        <dsp:cNvPr id="0" name=""/>
        <dsp:cNvSpPr/>
      </dsp:nvSpPr>
      <dsp:spPr>
        <a:xfrm>
          <a:off x="7688827" y="2229294"/>
          <a:ext cx="1324550" cy="976648"/>
        </a:xfrm>
        <a:prstGeom prst="roundRect">
          <a:avLst>
            <a:gd name="adj" fmla="val 10000"/>
          </a:avLst>
        </a:prstGeom>
        <a:solidFill>
          <a:srgbClr val="FF7C80"/>
        </a:solidFill>
        <a:ln w="1905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Transversal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Program</a:t>
          </a:r>
        </a:p>
      </dsp:txBody>
      <dsp:txXfrm>
        <a:off x="7717432" y="2257899"/>
        <a:ext cx="1267340" cy="919438"/>
      </dsp:txXfrm>
    </dsp:sp>
    <dsp:sp modelId="{C8CB4CC3-3559-497F-A302-BDA19451389B}">
      <dsp:nvSpPr>
        <dsp:cNvPr id="0" name=""/>
        <dsp:cNvSpPr/>
      </dsp:nvSpPr>
      <dsp:spPr>
        <a:xfrm>
          <a:off x="7817242" y="3205943"/>
          <a:ext cx="533859" cy="456176"/>
        </a:xfrm>
        <a:custGeom>
          <a:avLst/>
          <a:gdLst/>
          <a:ahLst/>
          <a:cxnLst/>
          <a:rect l="0" t="0" r="0" b="0"/>
          <a:pathLst>
            <a:path>
              <a:moveTo>
                <a:pt x="533859" y="0"/>
              </a:moveTo>
              <a:lnTo>
                <a:pt x="533859" y="228088"/>
              </a:lnTo>
              <a:lnTo>
                <a:pt x="0" y="228088"/>
              </a:lnTo>
              <a:lnTo>
                <a:pt x="0" y="456176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62503-C60E-4424-BACC-F70DD7A6D314}">
      <dsp:nvSpPr>
        <dsp:cNvPr id="0" name=""/>
        <dsp:cNvSpPr/>
      </dsp:nvSpPr>
      <dsp:spPr>
        <a:xfrm>
          <a:off x="7326055" y="3662119"/>
          <a:ext cx="982374" cy="1224428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Budget Program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1</a:t>
          </a:r>
        </a:p>
      </dsp:txBody>
      <dsp:txXfrm>
        <a:off x="7354828" y="3690892"/>
        <a:ext cx="924828" cy="1166882"/>
      </dsp:txXfrm>
    </dsp:sp>
    <dsp:sp modelId="{40D99771-9E49-45E2-B3FA-5271A58EE0C3}">
      <dsp:nvSpPr>
        <dsp:cNvPr id="0" name=""/>
        <dsp:cNvSpPr/>
      </dsp:nvSpPr>
      <dsp:spPr>
        <a:xfrm>
          <a:off x="8351102" y="3205943"/>
          <a:ext cx="779281" cy="44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23"/>
              </a:lnTo>
              <a:lnTo>
                <a:pt x="779281" y="223523"/>
              </a:lnTo>
              <a:lnTo>
                <a:pt x="779281" y="447047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23FCC-3898-45F9-A260-42612FE6B036}">
      <dsp:nvSpPr>
        <dsp:cNvPr id="0" name=""/>
        <dsp:cNvSpPr/>
      </dsp:nvSpPr>
      <dsp:spPr>
        <a:xfrm>
          <a:off x="8639196" y="3652990"/>
          <a:ext cx="982374" cy="1234304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Budget Program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+mn-lt"/>
            </a:rPr>
            <a:t>n</a:t>
          </a:r>
        </a:p>
      </dsp:txBody>
      <dsp:txXfrm>
        <a:off x="8667969" y="3681763"/>
        <a:ext cx="924828" cy="1176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72D4D-E435-4EE3-AC83-806B74CF81CE}">
      <dsp:nvSpPr>
        <dsp:cNvPr id="0" name=""/>
        <dsp:cNvSpPr/>
      </dsp:nvSpPr>
      <dsp:spPr>
        <a:xfrm>
          <a:off x="652518" y="0"/>
          <a:ext cx="7395209" cy="3526772"/>
        </a:xfrm>
        <a:prstGeom prst="rightArrow">
          <a:avLst/>
        </a:prstGeom>
        <a:solidFill>
          <a:schemeClr val="accent1">
            <a:lumMod val="50000"/>
            <a:alpha val="32941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4964B-8E2B-4F3C-9127-978AC73D4245}">
      <dsp:nvSpPr>
        <dsp:cNvPr id="0" name=""/>
        <dsp:cNvSpPr/>
      </dsp:nvSpPr>
      <dsp:spPr>
        <a:xfrm>
          <a:off x="0" y="1058031"/>
          <a:ext cx="2610074" cy="1410708"/>
        </a:xfrm>
        <a:prstGeom prst="roundRect">
          <a:avLst/>
        </a:prstGeom>
        <a:solidFill>
          <a:srgbClr val="F27A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+mn-lt"/>
            </a:rPr>
            <a:t>Coincidence analysis SDG targets </a:t>
          </a:r>
          <a:r>
            <a:rPr lang="en-US" sz="1800" kern="1200" noProof="0" dirty="0">
              <a:latin typeface="+mn-lt"/>
              <a:sym typeface="Wingdings" panose="05000000000000000000" pitchFamily="2" charset="2"/>
            </a:rPr>
            <a:t></a:t>
          </a:r>
          <a:r>
            <a:rPr lang="en-US" sz="1800" kern="1200" noProof="0" dirty="0">
              <a:latin typeface="+mn-lt"/>
            </a:rPr>
            <a:t> National Planning</a:t>
          </a:r>
        </a:p>
      </dsp:txBody>
      <dsp:txXfrm>
        <a:off x="68865" y="1126896"/>
        <a:ext cx="2472344" cy="1272978"/>
      </dsp:txXfrm>
    </dsp:sp>
    <dsp:sp modelId="{5F6E5F90-044A-4CCB-B83C-96D75A59339E}">
      <dsp:nvSpPr>
        <dsp:cNvPr id="0" name=""/>
        <dsp:cNvSpPr/>
      </dsp:nvSpPr>
      <dsp:spPr>
        <a:xfrm>
          <a:off x="3045086" y="1058031"/>
          <a:ext cx="2610074" cy="1410708"/>
        </a:xfrm>
        <a:prstGeom prst="roundRect">
          <a:avLst/>
        </a:prstGeom>
        <a:solidFill>
          <a:srgbClr val="F27A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+mn-lt"/>
            </a:rPr>
            <a:t>Budget program integration</a:t>
          </a:r>
        </a:p>
      </dsp:txBody>
      <dsp:txXfrm>
        <a:off x="3113951" y="1126896"/>
        <a:ext cx="2472344" cy="1272978"/>
      </dsp:txXfrm>
    </dsp:sp>
    <dsp:sp modelId="{6FE7CEA7-CF5F-402E-95C3-249E0BDEDD03}">
      <dsp:nvSpPr>
        <dsp:cNvPr id="0" name=""/>
        <dsp:cNvSpPr/>
      </dsp:nvSpPr>
      <dsp:spPr>
        <a:xfrm>
          <a:off x="6090172" y="1058031"/>
          <a:ext cx="2610074" cy="1410708"/>
        </a:xfrm>
        <a:prstGeom prst="roundRect">
          <a:avLst/>
        </a:prstGeom>
        <a:solidFill>
          <a:srgbClr val="F27A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+mn-lt"/>
            </a:rPr>
            <a:t>Budget program related to targets</a:t>
          </a:r>
        </a:p>
      </dsp:txBody>
      <dsp:txXfrm>
        <a:off x="6159037" y="1126896"/>
        <a:ext cx="2472344" cy="1272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B10A5-95E4-4C85-81D5-25D691E1E293}">
      <dsp:nvSpPr>
        <dsp:cNvPr id="0" name=""/>
        <dsp:cNvSpPr/>
      </dsp:nvSpPr>
      <dsp:spPr>
        <a:xfrm>
          <a:off x="1211716" y="384694"/>
          <a:ext cx="5220404" cy="5220404"/>
        </a:xfrm>
        <a:prstGeom prst="pie">
          <a:avLst>
            <a:gd name="adj1" fmla="val 16200000"/>
            <a:gd name="adj2" fmla="val 20520000"/>
          </a:avLst>
        </a:prstGeom>
        <a:solidFill>
          <a:srgbClr val="F37B8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Diagnosis</a:t>
          </a:r>
        </a:p>
      </dsp:txBody>
      <dsp:txXfrm>
        <a:off x="4180763" y="1426043"/>
        <a:ext cx="1186515" cy="791010"/>
      </dsp:txXfrm>
    </dsp:sp>
    <dsp:sp modelId="{D734FD14-05C5-4752-A820-B27C04050BD2}">
      <dsp:nvSpPr>
        <dsp:cNvPr id="0" name=""/>
        <dsp:cNvSpPr/>
      </dsp:nvSpPr>
      <dsp:spPr>
        <a:xfrm>
          <a:off x="1256462" y="523904"/>
          <a:ext cx="5220404" cy="5220404"/>
        </a:xfrm>
        <a:prstGeom prst="pie">
          <a:avLst>
            <a:gd name="adj1" fmla="val 20520000"/>
            <a:gd name="adj2" fmla="val 3240000"/>
          </a:avLst>
        </a:prstGeom>
        <a:solidFill>
          <a:srgbClr val="FDC01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Design</a:t>
          </a:r>
          <a:endParaRPr lang="es-ES" sz="18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4846184" y="3091158"/>
        <a:ext cx="1098625" cy="878901"/>
      </dsp:txXfrm>
    </dsp:sp>
    <dsp:sp modelId="{05BE00BB-5104-429E-B5B2-12C753495AB1}">
      <dsp:nvSpPr>
        <dsp:cNvPr id="0" name=""/>
        <dsp:cNvSpPr/>
      </dsp:nvSpPr>
      <dsp:spPr>
        <a:xfrm>
          <a:off x="1138382" y="609668"/>
          <a:ext cx="5220404" cy="5220404"/>
        </a:xfrm>
        <a:prstGeom prst="pie">
          <a:avLst>
            <a:gd name="adj1" fmla="val 3240000"/>
            <a:gd name="adj2" fmla="val 7560000"/>
          </a:avLst>
        </a:prstGeom>
        <a:solidFill>
          <a:srgbClr val="4AC2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98266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Implementation</a:t>
          </a:r>
          <a:endParaRPr lang="es-ES" sz="18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3221244" y="4476610"/>
        <a:ext cx="1054680" cy="966790"/>
      </dsp:txXfrm>
    </dsp:sp>
    <dsp:sp modelId="{B6E43626-FE6A-4EC1-ACC5-033EB55F2703}">
      <dsp:nvSpPr>
        <dsp:cNvPr id="0" name=""/>
        <dsp:cNvSpPr/>
      </dsp:nvSpPr>
      <dsp:spPr>
        <a:xfrm>
          <a:off x="1020301" y="523904"/>
          <a:ext cx="5220404" cy="5220404"/>
        </a:xfrm>
        <a:prstGeom prst="pie">
          <a:avLst>
            <a:gd name="adj1" fmla="val 7560000"/>
            <a:gd name="adj2" fmla="val 11880000"/>
          </a:avLst>
        </a:prstGeom>
        <a:solidFill>
          <a:srgbClr val="C4A4C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Monitoring</a:t>
          </a:r>
          <a:endParaRPr lang="es-ES" sz="18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1552358" y="3091158"/>
        <a:ext cx="1098625" cy="878901"/>
      </dsp:txXfrm>
    </dsp:sp>
    <dsp:sp modelId="{02967278-3BD0-4D3A-85C3-1CEC7D0FD0F3}">
      <dsp:nvSpPr>
        <dsp:cNvPr id="0" name=""/>
        <dsp:cNvSpPr/>
      </dsp:nvSpPr>
      <dsp:spPr>
        <a:xfrm>
          <a:off x="1065048" y="384694"/>
          <a:ext cx="5220404" cy="5220404"/>
        </a:xfrm>
        <a:prstGeom prst="pie">
          <a:avLst>
            <a:gd name="adj1" fmla="val 11880000"/>
            <a:gd name="adj2" fmla="val 1620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Evaluation</a:t>
          </a:r>
          <a:endParaRPr lang="es-ES" sz="18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2129890" y="1426043"/>
        <a:ext cx="1186515" cy="791010"/>
      </dsp:txXfrm>
    </dsp:sp>
    <dsp:sp modelId="{DBACEAEB-BE65-46DC-AD95-AB43EA34FFED}">
      <dsp:nvSpPr>
        <dsp:cNvPr id="0" name=""/>
        <dsp:cNvSpPr/>
      </dsp:nvSpPr>
      <dsp:spPr>
        <a:xfrm>
          <a:off x="888302" y="61526"/>
          <a:ext cx="5866740" cy="586674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1550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872DC-EC1F-48ED-A6B7-4BDF3D676E8A}">
      <dsp:nvSpPr>
        <dsp:cNvPr id="0" name=""/>
        <dsp:cNvSpPr/>
      </dsp:nvSpPr>
      <dsp:spPr>
        <a:xfrm>
          <a:off x="933655" y="200691"/>
          <a:ext cx="5866740" cy="586674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1550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C7D7D-ADE6-4B05-9BEC-ECEA76E07A8E}">
      <dsp:nvSpPr>
        <dsp:cNvPr id="0" name=""/>
        <dsp:cNvSpPr/>
      </dsp:nvSpPr>
      <dsp:spPr>
        <a:xfrm>
          <a:off x="815214" y="286717"/>
          <a:ext cx="5866740" cy="586674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1550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81CD5-BA0C-4AF6-8676-927A523CB82B}">
      <dsp:nvSpPr>
        <dsp:cNvPr id="0" name=""/>
        <dsp:cNvSpPr/>
      </dsp:nvSpPr>
      <dsp:spPr>
        <a:xfrm>
          <a:off x="696773" y="200691"/>
          <a:ext cx="5866740" cy="586674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1550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F8D40-DD7F-46CE-A9E1-C02780CC932F}">
      <dsp:nvSpPr>
        <dsp:cNvPr id="0" name=""/>
        <dsp:cNvSpPr/>
      </dsp:nvSpPr>
      <dsp:spPr>
        <a:xfrm>
          <a:off x="742126" y="61526"/>
          <a:ext cx="5866740" cy="586674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1550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D6374-1135-4C3D-A50E-B3349851F29E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D765C-A70F-4B49-ADA7-8E932B4C13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8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645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933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0843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4693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aseline="0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8820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503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2532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6845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955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Clr>
                <a:srgbClr val="C3A2CC"/>
              </a:buClr>
              <a:buSzPct val="150000"/>
              <a:buFont typeface="Arial" panose="020B0604020202020204" pitchFamily="34" charset="0"/>
              <a:buNone/>
            </a:pPr>
            <a:endParaRPr lang="es-ES" sz="2100" dirty="0"/>
          </a:p>
          <a:p>
            <a:pPr marL="0" lvl="0" indent="0">
              <a:buNone/>
            </a:pPr>
            <a:endParaRPr lang="es-E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BCA12-CDE2-4430-BDAD-6456A51A496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710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incremental </a:t>
            </a:r>
            <a:r>
              <a:rPr lang="es-MX" dirty="0" err="1"/>
              <a:t>but</a:t>
            </a:r>
            <a:r>
              <a:rPr lang="es-MX" dirty="0"/>
              <a:t> a </a:t>
            </a:r>
            <a:r>
              <a:rPr lang="es-MX" dirty="0" err="1"/>
              <a:t>transformative</a:t>
            </a:r>
            <a:r>
              <a:rPr lang="es-MX" dirty="0"/>
              <a:t> </a:t>
            </a:r>
            <a:r>
              <a:rPr lang="es-MX" dirty="0" err="1"/>
              <a:t>approach</a:t>
            </a:r>
            <a:endParaRPr lang="es-MX" dirty="0"/>
          </a:p>
          <a:p>
            <a:r>
              <a:rPr lang="es-MX" dirty="0"/>
              <a:t>Simple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worng</a:t>
            </a:r>
            <a:r>
              <a:rPr lang="es-MX" dirty="0"/>
              <a:t> vs </a:t>
            </a:r>
            <a:r>
              <a:rPr lang="es-MX" dirty="0" err="1"/>
              <a:t>complex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right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Increase</a:t>
            </a:r>
            <a:r>
              <a:rPr lang="es-MX" dirty="0"/>
              <a:t> </a:t>
            </a:r>
            <a:r>
              <a:rPr lang="es-MX" dirty="0" err="1"/>
              <a:t>resources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: </a:t>
            </a:r>
            <a:r>
              <a:rPr lang="es-MX" dirty="0" err="1"/>
              <a:t>mobilized</a:t>
            </a:r>
            <a:r>
              <a:rPr lang="es-MX" dirty="0"/>
              <a:t>, </a:t>
            </a:r>
            <a:r>
              <a:rPr lang="es-MX" dirty="0" err="1"/>
              <a:t>delivered</a:t>
            </a:r>
            <a:r>
              <a:rPr lang="es-MX" dirty="0"/>
              <a:t>, </a:t>
            </a:r>
            <a:r>
              <a:rPr lang="es-MX" dirty="0" err="1"/>
              <a:t>leveraged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Delicate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speak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alignment</a:t>
            </a:r>
            <a:r>
              <a:rPr lang="es-MX" dirty="0"/>
              <a:t> – </a:t>
            </a:r>
            <a:r>
              <a:rPr lang="es-MX" dirty="0" err="1"/>
              <a:t>we</a:t>
            </a:r>
            <a:r>
              <a:rPr lang="es-MX" dirty="0"/>
              <a:t> </a:t>
            </a:r>
            <a:r>
              <a:rPr lang="es-MX" dirty="0" err="1"/>
              <a:t>prefer</a:t>
            </a:r>
            <a:r>
              <a:rPr lang="es-MX" dirty="0"/>
              <a:t> </a:t>
            </a:r>
            <a:r>
              <a:rPr lang="es-MX" dirty="0" err="1"/>
              <a:t>maintreaming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Value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mapping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094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D765C-A70F-4B49-ADA7-8E932B4C13E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39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044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17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660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MX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26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27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193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765C-A70F-4B49-ADA7-8E932B4C13E9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958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sp>
        <p:nvSpPr>
          <p:cNvPr id="7" name="Rectángulo 6"/>
          <p:cNvSpPr/>
          <p:nvPr userDrawn="1"/>
        </p:nvSpPr>
        <p:spPr>
          <a:xfrm>
            <a:off x="0" y="465364"/>
            <a:ext cx="10058400" cy="5755822"/>
          </a:xfrm>
          <a:prstGeom prst="rect">
            <a:avLst/>
          </a:prstGeom>
          <a:solidFill>
            <a:srgbClr val="03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6A12E89F-0F20-4193-9C97-524F2B41A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00" y="4296069"/>
            <a:ext cx="818900" cy="19234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7200" y="839901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 la presentación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57200" y="42878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Fecha  / Lugar / Presentador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694"/>
            <a:ext cx="10058400" cy="1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94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2715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7AB4-1F41-4C09-B271-2014E466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E0746-B1CD-4FB7-B9E8-B88F7F394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925D8-77D6-4037-BCA0-CC16058D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0A08-54B2-4466-B41D-0CD11C67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B60BA-5E02-4B1C-A929-930EB45E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9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2" y="245743"/>
            <a:ext cx="11005458" cy="946244"/>
          </a:xfrm>
        </p:spPr>
        <p:txBody>
          <a:bodyPr/>
          <a:lstStyle>
            <a:lvl1pPr>
              <a:defRPr b="1" spc="-150">
                <a:solidFill>
                  <a:srgbClr val="0369B3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266702" y="1588859"/>
            <a:ext cx="11087098" cy="352880"/>
          </a:xfrm>
        </p:spPr>
        <p:txBody>
          <a:bodyPr/>
          <a:lstStyle>
            <a:lvl1pPr marL="0" indent="0">
              <a:buNone/>
              <a:defRPr sz="1600" b="1" spc="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 spc="300"/>
            </a:lvl2pPr>
          </a:lstStyle>
          <a:p>
            <a:pPr lvl="0"/>
            <a:r>
              <a:rPr lang="es-ES" dirty="0"/>
              <a:t>Haga clic para modificar el título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7757"/>
            <a:ext cx="12058650" cy="230866"/>
          </a:xfrm>
          <a:prstGeom prst="rect">
            <a:avLst/>
          </a:prstGeom>
        </p:spPr>
      </p:pic>
      <p:pic>
        <p:nvPicPr>
          <p:cNvPr id="9" name="Imagen 1">
            <a:extLst>
              <a:ext uri="{FF2B5EF4-FFF2-40B4-BE49-F238E27FC236}">
                <a16:creationId xmlns:a16="http://schemas.microsoft.com/office/drawing/2014/main" id="{6A12E89F-0F20-4193-9C97-524F2B41A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245" y="254749"/>
            <a:ext cx="463585" cy="1088884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266702" y="2212521"/>
            <a:ext cx="11087098" cy="3910693"/>
          </a:xfrm>
        </p:spPr>
        <p:txBody>
          <a:bodyPr/>
          <a:lstStyle>
            <a:lvl1pPr marL="0" indent="0">
              <a:buNone/>
              <a:defRPr lang="es-ES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+mj-lt"/>
              </a:defRPr>
            </a:lvl2pPr>
          </a:lstStyle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41617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4308041" y="4048401"/>
            <a:ext cx="324805" cy="255363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reeform 22"/>
          <p:cNvSpPr>
            <a:spLocks/>
          </p:cNvSpPr>
          <p:nvPr userDrawn="1"/>
        </p:nvSpPr>
        <p:spPr bwMode="auto">
          <a:xfrm>
            <a:off x="6564426" y="4026934"/>
            <a:ext cx="157550" cy="325481"/>
          </a:xfrm>
          <a:custGeom>
            <a:avLst/>
            <a:gdLst>
              <a:gd name="T0" fmla="*/ 200 w 200"/>
              <a:gd name="T1" fmla="*/ 62 h 360"/>
              <a:gd name="T2" fmla="*/ 143 w 200"/>
              <a:gd name="T3" fmla="*/ 62 h 360"/>
              <a:gd name="T4" fmla="*/ 128 w 200"/>
              <a:gd name="T5" fmla="*/ 83 h 360"/>
              <a:gd name="T6" fmla="*/ 128 w 200"/>
              <a:gd name="T7" fmla="*/ 125 h 360"/>
              <a:gd name="T8" fmla="*/ 200 w 200"/>
              <a:gd name="T9" fmla="*/ 125 h 360"/>
              <a:gd name="T10" fmla="*/ 200 w 200"/>
              <a:gd name="T11" fmla="*/ 183 h 360"/>
              <a:gd name="T12" fmla="*/ 128 w 200"/>
              <a:gd name="T13" fmla="*/ 183 h 360"/>
              <a:gd name="T14" fmla="*/ 128 w 200"/>
              <a:gd name="T15" fmla="*/ 360 h 360"/>
              <a:gd name="T16" fmla="*/ 61 w 200"/>
              <a:gd name="T17" fmla="*/ 360 h 360"/>
              <a:gd name="T18" fmla="*/ 61 w 200"/>
              <a:gd name="T19" fmla="*/ 183 h 360"/>
              <a:gd name="T20" fmla="*/ 0 w 200"/>
              <a:gd name="T21" fmla="*/ 183 h 360"/>
              <a:gd name="T22" fmla="*/ 0 w 200"/>
              <a:gd name="T23" fmla="*/ 125 h 360"/>
              <a:gd name="T24" fmla="*/ 61 w 200"/>
              <a:gd name="T25" fmla="*/ 125 h 360"/>
              <a:gd name="T26" fmla="*/ 61 w 200"/>
              <a:gd name="T27" fmla="*/ 90 h 360"/>
              <a:gd name="T28" fmla="*/ 143 w 200"/>
              <a:gd name="T29" fmla="*/ 0 h 360"/>
              <a:gd name="T30" fmla="*/ 200 w 200"/>
              <a:gd name="T31" fmla="*/ 0 h 360"/>
              <a:gd name="T32" fmla="*/ 200 w 200"/>
              <a:gd name="T33" fmla="*/ 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360">
                <a:moveTo>
                  <a:pt x="200" y="62"/>
                </a:moveTo>
                <a:cubicBezTo>
                  <a:pt x="143" y="62"/>
                  <a:pt x="143" y="62"/>
                  <a:pt x="143" y="62"/>
                </a:cubicBezTo>
                <a:cubicBezTo>
                  <a:pt x="136" y="62"/>
                  <a:pt x="128" y="71"/>
                  <a:pt x="128" y="83"/>
                </a:cubicBezTo>
                <a:cubicBezTo>
                  <a:pt x="128" y="125"/>
                  <a:pt x="128" y="125"/>
                  <a:pt x="128" y="125"/>
                </a:cubicBezTo>
                <a:cubicBezTo>
                  <a:pt x="200" y="125"/>
                  <a:pt x="200" y="125"/>
                  <a:pt x="200" y="125"/>
                </a:cubicBezTo>
                <a:cubicBezTo>
                  <a:pt x="200" y="183"/>
                  <a:pt x="200" y="183"/>
                  <a:pt x="200" y="183"/>
                </a:cubicBezTo>
                <a:cubicBezTo>
                  <a:pt x="128" y="183"/>
                  <a:pt x="128" y="183"/>
                  <a:pt x="128" y="183"/>
                </a:cubicBezTo>
                <a:cubicBezTo>
                  <a:pt x="128" y="360"/>
                  <a:pt x="128" y="360"/>
                  <a:pt x="128" y="360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40"/>
                  <a:pt x="95" y="0"/>
                  <a:pt x="143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auto">
          <a:xfrm>
            <a:off x="4659390" y="4048401"/>
            <a:ext cx="1612099" cy="32416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schemeClr val="accent1"/>
                </a:solidFill>
              </a:rPr>
              <a:t>@</a:t>
            </a:r>
            <a:r>
              <a:rPr lang="es-MX" sz="1600" dirty="0" err="1">
                <a:solidFill>
                  <a:schemeClr val="accent1"/>
                </a:solidFill>
              </a:rPr>
              <a:t>PNUD_Mexico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6763045" y="4039869"/>
            <a:ext cx="1391743" cy="33269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MX" sz="1600" dirty="0" err="1">
                <a:solidFill>
                  <a:schemeClr val="accent1"/>
                </a:solidFill>
              </a:rPr>
              <a:t>PNUDMexico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TextBox 30"/>
          <p:cNvSpPr txBox="1"/>
          <p:nvPr userDrawn="1"/>
        </p:nvSpPr>
        <p:spPr>
          <a:xfrm>
            <a:off x="5155971" y="2699770"/>
            <a:ext cx="4091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/>
              <a:t>Todo sobre nosotros en:</a:t>
            </a:r>
            <a:endParaRPr lang="id-ID" sz="1600" dirty="0"/>
          </a:p>
          <a:p>
            <a:pPr>
              <a:defRPr/>
            </a:pPr>
            <a:r>
              <a:rPr lang="es-PE" sz="1600" u="sng" dirty="0">
                <a:solidFill>
                  <a:schemeClr val="accent5"/>
                </a:solidFill>
                <a:latin typeface="Agency FB" panose="020B0503020202020204" pitchFamily="34" charset="0"/>
              </a:rPr>
              <a:t>www.mx.undp.org</a:t>
            </a:r>
            <a:endParaRPr lang="id-ID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99" y="2136638"/>
            <a:ext cx="547776" cy="12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"/>
            <a:ext cx="12195420" cy="6856078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1625097" y="3555941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 la presentación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843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6702" y="1257299"/>
            <a:ext cx="10515600" cy="10305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baseline="0"/>
            </a:lvl1pPr>
          </a:lstStyle>
          <a:p>
            <a:r>
              <a:rPr lang="es-ES" dirty="0"/>
              <a:t>Para agregar, seguir los siguientes pasos para cada uno de los colores:</a:t>
            </a:r>
            <a:br>
              <a:rPr lang="es-ES" dirty="0"/>
            </a:br>
            <a:r>
              <a:rPr lang="es-ES" dirty="0"/>
              <a:t>- Seleccionar el recuadro de color</a:t>
            </a:r>
            <a:br>
              <a:rPr lang="es-ES" dirty="0"/>
            </a:br>
            <a:r>
              <a:rPr lang="es-ES" dirty="0"/>
              <a:t>- </a:t>
            </a:r>
            <a:r>
              <a:rPr lang="es-ES" dirty="0" err="1"/>
              <a:t>Click</a:t>
            </a:r>
            <a:r>
              <a:rPr lang="es-ES" dirty="0"/>
              <a:t> en la opción más colores</a:t>
            </a:r>
            <a:br>
              <a:rPr lang="es-ES" dirty="0"/>
            </a:br>
            <a:r>
              <a:rPr lang="es-ES" dirty="0"/>
              <a:t>- </a:t>
            </a:r>
            <a:r>
              <a:rPr lang="es-ES" dirty="0" err="1"/>
              <a:t>Click</a:t>
            </a:r>
            <a:r>
              <a:rPr lang="es-ES" dirty="0"/>
              <a:t> en personalizado</a:t>
            </a:r>
            <a:br>
              <a:rPr lang="es-ES" dirty="0"/>
            </a:br>
            <a:r>
              <a:rPr lang="es-ES" dirty="0"/>
              <a:t>- Agregar los siguientes códigos por orden.  </a:t>
            </a:r>
            <a:endParaRPr lang="es-MX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3249" y="3297012"/>
            <a:ext cx="3437169" cy="1839687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 userDrawn="1"/>
        </p:nvSpPr>
        <p:spPr>
          <a:xfrm>
            <a:off x="266702" y="245743"/>
            <a:ext cx="11005458" cy="94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rgbClr val="0369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Colores del proyecto</a:t>
            </a:r>
            <a:endParaRPr lang="es-MX" dirty="0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2484666" y="2498271"/>
            <a:ext cx="790549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23</a:t>
            </a:r>
          </a:p>
          <a:p>
            <a:r>
              <a:rPr lang="es-ES" sz="1100" dirty="0"/>
              <a:t>Verde: 80</a:t>
            </a:r>
          </a:p>
          <a:p>
            <a:r>
              <a:rPr lang="es-ES" sz="1100" dirty="0"/>
              <a:t>Azul:</a:t>
            </a:r>
            <a:r>
              <a:rPr lang="es-ES" sz="1100" baseline="0" dirty="0"/>
              <a:t> </a:t>
            </a:r>
            <a:r>
              <a:rPr lang="es-ES" sz="1100" dirty="0"/>
              <a:t>123</a:t>
            </a:r>
            <a:endParaRPr lang="es-MX" sz="1100" dirty="0"/>
          </a:p>
        </p:txBody>
      </p:sp>
      <p:sp>
        <p:nvSpPr>
          <p:cNvPr id="11" name="Título 1"/>
          <p:cNvSpPr txBox="1">
            <a:spLocks/>
          </p:cNvSpPr>
          <p:nvPr userDrawn="1"/>
        </p:nvSpPr>
        <p:spPr>
          <a:xfrm>
            <a:off x="2484666" y="3078605"/>
            <a:ext cx="1025977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242</a:t>
            </a:r>
          </a:p>
          <a:p>
            <a:r>
              <a:rPr lang="es-ES" sz="1100" dirty="0"/>
              <a:t>Verde: 122</a:t>
            </a:r>
          </a:p>
          <a:p>
            <a:r>
              <a:rPr lang="es-ES" sz="1100" dirty="0"/>
              <a:t>Azul: 128</a:t>
            </a:r>
            <a:endParaRPr lang="es-MX" sz="1100" dirty="0"/>
          </a:p>
        </p:txBody>
      </p:sp>
      <p:sp>
        <p:nvSpPr>
          <p:cNvPr id="12" name="Título 1"/>
          <p:cNvSpPr txBox="1">
            <a:spLocks/>
          </p:cNvSpPr>
          <p:nvPr userDrawn="1"/>
        </p:nvSpPr>
        <p:spPr>
          <a:xfrm>
            <a:off x="2484666" y="3667252"/>
            <a:ext cx="952498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252</a:t>
            </a:r>
          </a:p>
          <a:p>
            <a:r>
              <a:rPr lang="es-ES" sz="1100" dirty="0"/>
              <a:t>Verde: 191</a:t>
            </a:r>
          </a:p>
          <a:p>
            <a:r>
              <a:rPr lang="es-ES" sz="1100" dirty="0"/>
              <a:t>Azul: 18</a:t>
            </a:r>
            <a:endParaRPr lang="es-MX" sz="1100" dirty="0"/>
          </a:p>
        </p:txBody>
      </p:sp>
      <p:sp>
        <p:nvSpPr>
          <p:cNvPr id="13" name="Título 1"/>
          <p:cNvSpPr txBox="1">
            <a:spLocks/>
          </p:cNvSpPr>
          <p:nvPr userDrawn="1"/>
        </p:nvSpPr>
        <p:spPr>
          <a:xfrm>
            <a:off x="2484666" y="4235524"/>
            <a:ext cx="952498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74</a:t>
            </a:r>
          </a:p>
          <a:p>
            <a:r>
              <a:rPr lang="es-ES" sz="1100" dirty="0"/>
              <a:t>Verde: 193</a:t>
            </a:r>
          </a:p>
          <a:p>
            <a:r>
              <a:rPr lang="es-ES" sz="1100" dirty="0"/>
              <a:t>Azul: 196</a:t>
            </a:r>
            <a:endParaRPr lang="es-MX" sz="1100" dirty="0"/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2484666" y="4820501"/>
            <a:ext cx="1368877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195</a:t>
            </a:r>
          </a:p>
          <a:p>
            <a:r>
              <a:rPr lang="es-ES" sz="1100" dirty="0"/>
              <a:t>Verde: 162</a:t>
            </a:r>
          </a:p>
          <a:p>
            <a:r>
              <a:rPr lang="es-ES" sz="1100" dirty="0"/>
              <a:t>Azul: 204</a:t>
            </a:r>
            <a:endParaRPr lang="es-MX" sz="1100" dirty="0"/>
          </a:p>
        </p:txBody>
      </p:sp>
      <p:sp>
        <p:nvSpPr>
          <p:cNvPr id="15" name="Título 1"/>
          <p:cNvSpPr txBox="1">
            <a:spLocks/>
          </p:cNvSpPr>
          <p:nvPr userDrawn="1"/>
        </p:nvSpPr>
        <p:spPr>
          <a:xfrm>
            <a:off x="2484666" y="5389626"/>
            <a:ext cx="1368877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165</a:t>
            </a:r>
          </a:p>
          <a:p>
            <a:r>
              <a:rPr lang="es-ES" sz="1100" dirty="0"/>
              <a:t>Verde: 165</a:t>
            </a:r>
          </a:p>
          <a:p>
            <a:r>
              <a:rPr lang="es-ES" sz="1100" dirty="0"/>
              <a:t>Azul: 164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50111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502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68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807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73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6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google.com.mx/imgres?imgurl=https://sustainabledevelopment.un.org/content/dist2/images/E_SDG%20goals_icons-individual-rgb-01.png&amp;imgrefurl=https://sustainabledevelopment.un.org/sdg1&amp;docid=bJudSSXIrNN5yM&amp;tbnid=GGXwaUhJZsTHgM:&amp;vet=10ahUKEwiu3ODt3PThAhUM2o8KHSKTBDUQMwg7KAAwAA..i&amp;w=1536&amp;h=1536&amp;bih=763&amp;biw=1368&amp;q=sdg1&amp;ved=0ahUKEwiu3ODt3PThAhUM2o8KHSKTBDUQMwg7KAAwAA&amp;iact=mrc&amp;uact=8" TargetMode="External"/><Relationship Id="rId7" Type="http://schemas.openxmlformats.org/officeDocument/2006/relationships/hyperlink" Target="https://www.google.com.mx/imgres?imgurl=https://sustainabledevelopment.un.org/content/dist2/images/E_SDG%20goals_icons-individual-rgb-03.png&amp;imgrefurl=https://sustainabledevelopment.un.org/sdg3&amp;docid=b61nm2UbX8wz4M&amp;tbnid=H74S8jmxh0uytM:&amp;vet=10ahUKEwjt2JGg3vThAhVCKo8KHcnFDYsQMwg7KAAwAA..i&amp;w=1536&amp;h=1536&amp;bih=763&amp;biw=1368&amp;q=sdg3&amp;ved=0ahUKEwjt2JGg3vThAhVCKo8KHcnFDYsQMwg7KAAwAA&amp;iact=mrc&amp;uact=8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https://www.google.com.mx/imgres?imgurl=https://sdgcompass.org/wp-content/uploads/2016/04/global-goals_10_1.jpg&amp;imgrefurl=https://sdgcompass.org/sdgs/sdg-10/&amp;docid=IlBe9dqZEMa3-M&amp;tbnid=vSysE9opnKhWvM:&amp;vet=10ahUKEwj5u-643vThAhWMs48KHaINB18QMwg9KAAwAA..i&amp;w=400&amp;h=399&amp;bih=763&amp;biw=1368&amp;q=sdg10&amp;ved=0ahUKEwj5u-643vThAhWMs48KHaINB18QMwg9KAAwAA&amp;iact=mrc&amp;uact=8" TargetMode="External"/><Relationship Id="rId5" Type="http://schemas.openxmlformats.org/officeDocument/2006/relationships/hyperlink" Target="https://www.google.com.mx/imgres?imgurl=https://pbs.twimg.com/media/CtSuu5MWIAAvY_F.jpg:large&amp;imgrefurl=https://twitter.com/rockefellerfdn/status/780440758235062272&amp;docid=hDaeqlUjdns4xM&amp;tbnid=Spl7eqn6YSv4MM:&amp;vet=10ahUKEwiakb_53PThAhUHk3AKHadnBD8QMwhMKA4wDg..i&amp;w=1200&amp;h=675&amp;bih=763&amp;biw=1368&amp;q=sdg2&amp;ved=0ahUKEwiakb_53PThAhUHk3AKHadnBD8QMwhMKA4wDg&amp;iact=mrc&amp;uact=8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s://www.google.com.mx/imgres?imgurl=https://sustainabledevelopment.un.org/content/dist2/images/E_SDG%20goals_icons-individual-rgb-04.png&amp;imgrefurl=https://sustainabledevelopment.un.org/sdg4&amp;docid=ZUA8rz9V1YeyPM&amp;tbnid=aeuGtGImrK0g1M:&amp;vet=10ahUKEwje1fSq3vThAhVKQI8KHdX_Bw4QMwg-KAAwAA..i&amp;w=1536&amp;h=1536&amp;bih=763&amp;biw=1368&amp;q=sdg4&amp;ved=0ahUKEwje1fSq3vThAhVKQI8KHdX_Bw4QMwg-KAAwAA&amp;iact=mrc&amp;uact=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656273"/>
            <a:ext cx="9144000" cy="1888098"/>
          </a:xfrm>
        </p:spPr>
        <p:txBody>
          <a:bodyPr>
            <a:normAutofit/>
          </a:bodyPr>
          <a:lstStyle/>
          <a:p>
            <a:r>
              <a:rPr lang="es-ES" spc="300" dirty="0" err="1"/>
              <a:t>The</a:t>
            </a:r>
            <a:r>
              <a:rPr lang="es-ES" spc="300" dirty="0"/>
              <a:t> </a:t>
            </a:r>
            <a:r>
              <a:rPr lang="es-ES" spc="300" dirty="0" err="1"/>
              <a:t>Mainstreaming</a:t>
            </a:r>
            <a:r>
              <a:rPr lang="es-ES" spc="300" dirty="0"/>
              <a:t> </a:t>
            </a:r>
            <a:r>
              <a:rPr lang="es-ES" spc="300" dirty="0" err="1"/>
              <a:t>of</a:t>
            </a:r>
            <a:r>
              <a:rPr lang="es-ES" spc="300" dirty="0"/>
              <a:t> </a:t>
            </a:r>
            <a:r>
              <a:rPr lang="es-ES" spc="300" dirty="0" err="1"/>
              <a:t>the</a:t>
            </a:r>
            <a:r>
              <a:rPr lang="es-ES" spc="300" dirty="0"/>
              <a:t> 2030 Agenda </a:t>
            </a:r>
            <a:r>
              <a:rPr lang="es-ES" spc="300" dirty="0" err="1"/>
              <a:t>Approach</a:t>
            </a:r>
            <a:r>
              <a:rPr lang="es-ES" spc="300" dirty="0"/>
              <a:t> in </a:t>
            </a:r>
            <a:r>
              <a:rPr lang="es-ES" spc="300" dirty="0" err="1"/>
              <a:t>the</a:t>
            </a:r>
            <a:r>
              <a:rPr lang="es-ES" spc="300" dirty="0"/>
              <a:t> </a:t>
            </a:r>
            <a:r>
              <a:rPr lang="es-ES" spc="300" dirty="0" err="1"/>
              <a:t>Planning</a:t>
            </a:r>
            <a:r>
              <a:rPr lang="es-ES" spc="300" dirty="0"/>
              <a:t> and </a:t>
            </a:r>
            <a:r>
              <a:rPr lang="es-ES" spc="300" dirty="0" err="1"/>
              <a:t>Budgeting</a:t>
            </a:r>
            <a:r>
              <a:rPr lang="es-ES" spc="300" dirty="0"/>
              <a:t> </a:t>
            </a:r>
            <a:r>
              <a:rPr lang="es-ES" spc="300" dirty="0" err="1"/>
              <a:t>Processes</a:t>
            </a:r>
            <a:endParaRPr lang="es-MX" spc="3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023"/>
            <a:ext cx="10058400" cy="1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6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03C0656-4923-468C-932F-3EE2B8A04787}"/>
              </a:ext>
            </a:extLst>
          </p:cNvPr>
          <p:cNvSpPr/>
          <p:nvPr/>
        </p:nvSpPr>
        <p:spPr>
          <a:xfrm>
            <a:off x="862067" y="2127133"/>
            <a:ext cx="2734996" cy="1427409"/>
          </a:xfrm>
          <a:prstGeom prst="roundRect">
            <a:avLst/>
          </a:prstGeom>
          <a:solidFill>
            <a:srgbClr val="C3A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Budget universe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4C48D7C-11EC-44A8-B6BD-00F88D056D39}"/>
              </a:ext>
            </a:extLst>
          </p:cNvPr>
          <p:cNvSpPr/>
          <p:nvPr/>
        </p:nvSpPr>
        <p:spPr>
          <a:xfrm>
            <a:off x="951655" y="4358515"/>
            <a:ext cx="2734996" cy="1624083"/>
          </a:xfrm>
          <a:prstGeom prst="roundRect">
            <a:avLst/>
          </a:prstGeom>
          <a:solidFill>
            <a:srgbClr val="72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Definition of analysis unit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AAAF542-920F-461E-AEE9-20240B615D21}"/>
              </a:ext>
            </a:extLst>
          </p:cNvPr>
          <p:cNvSpPr/>
          <p:nvPr/>
        </p:nvSpPr>
        <p:spPr>
          <a:xfrm>
            <a:off x="600558" y="4089394"/>
            <a:ext cx="702191" cy="667265"/>
          </a:xfrm>
          <a:prstGeom prst="ellipse">
            <a:avLst/>
          </a:prstGeom>
          <a:solidFill>
            <a:srgbClr val="33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20FFAD6-E46E-4E3B-BA1B-63546E259044}"/>
              </a:ext>
            </a:extLst>
          </p:cNvPr>
          <p:cNvSpPr/>
          <p:nvPr/>
        </p:nvSpPr>
        <p:spPr>
          <a:xfrm>
            <a:off x="510971" y="2004280"/>
            <a:ext cx="702191" cy="667265"/>
          </a:xfrm>
          <a:prstGeom prst="ellipse">
            <a:avLst/>
          </a:prstGeom>
          <a:solidFill>
            <a:srgbClr val="C3A2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D0565C9-3F59-487A-9452-7AA14237B08D}"/>
              </a:ext>
            </a:extLst>
          </p:cNvPr>
          <p:cNvSpPr/>
          <p:nvPr/>
        </p:nvSpPr>
        <p:spPr>
          <a:xfrm>
            <a:off x="3951904" y="2127133"/>
            <a:ext cx="7835372" cy="1427409"/>
          </a:xfrm>
          <a:prstGeom prst="roundRect">
            <a:avLst/>
          </a:prstGeom>
          <a:noFill/>
          <a:ln>
            <a:solidFill>
              <a:srgbClr val="C3A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Programmable spending.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Autonomous sectors are excluded.</a:t>
            </a:r>
          </a:p>
          <a:p>
            <a:pPr algn="ctr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3E893C9-F6E6-4221-AF38-2E98597C7B2A}"/>
              </a:ext>
            </a:extLst>
          </p:cNvPr>
          <p:cNvSpPr/>
          <p:nvPr/>
        </p:nvSpPr>
        <p:spPr>
          <a:xfrm>
            <a:off x="3951904" y="4456851"/>
            <a:ext cx="7835372" cy="1427409"/>
          </a:xfrm>
          <a:prstGeom prst="round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identify the budget that contributes to the SGDs, the analysis is based on the budgetary program.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872E7DD-B84C-413B-BC97-9D5E05230B0D}"/>
              </a:ext>
            </a:extLst>
          </p:cNvPr>
          <p:cNvSpPr/>
          <p:nvPr/>
        </p:nvSpPr>
        <p:spPr>
          <a:xfrm>
            <a:off x="2" y="293957"/>
            <a:ext cx="5867398" cy="469126"/>
          </a:xfrm>
          <a:prstGeom prst="rect">
            <a:avLst/>
          </a:prstGeom>
          <a:solidFill>
            <a:srgbClr val="0067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2">
            <a:extLst>
              <a:ext uri="{FF2B5EF4-FFF2-40B4-BE49-F238E27FC236}">
                <a16:creationId xmlns:a16="http://schemas.microsoft.com/office/drawing/2014/main" id="{06DA6C54-3EDB-4879-93BB-50851D06F2B5}"/>
              </a:ext>
            </a:extLst>
          </p:cNvPr>
          <p:cNvSpPr txBox="1"/>
          <p:nvPr/>
        </p:nvSpPr>
        <p:spPr>
          <a:xfrm>
            <a:off x="0" y="293957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Budget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identification</a:t>
            </a:r>
            <a:endParaRPr lang="es-MX" sz="24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1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0">
            <a:extLst>
              <a:ext uri="{FF2B5EF4-FFF2-40B4-BE49-F238E27FC236}">
                <a16:creationId xmlns:a16="http://schemas.microsoft.com/office/drawing/2014/main" id="{B1A79621-8D8A-4121-96D7-571C7AE3A083}"/>
              </a:ext>
            </a:extLst>
          </p:cNvPr>
          <p:cNvSpPr/>
          <p:nvPr/>
        </p:nvSpPr>
        <p:spPr>
          <a:xfrm>
            <a:off x="2" y="293957"/>
            <a:ext cx="7238998" cy="469126"/>
          </a:xfrm>
          <a:prstGeom prst="rect">
            <a:avLst/>
          </a:prstGeom>
          <a:solidFill>
            <a:srgbClr val="0067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3B461027-0DF9-45D9-B56A-F0968E421A51}"/>
              </a:ext>
            </a:extLst>
          </p:cNvPr>
          <p:cNvSpPr txBox="1"/>
          <p:nvPr/>
        </p:nvSpPr>
        <p:spPr>
          <a:xfrm>
            <a:off x="0" y="293957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methodology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to link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SDGs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budgets</a:t>
            </a:r>
            <a:endParaRPr lang="es-MX" sz="24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EC7415E-6AF3-40F2-B50F-EB7AFCBE4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672146"/>
              </p:ext>
            </p:extLst>
          </p:nvPr>
        </p:nvGraphicFramePr>
        <p:xfrm>
          <a:off x="2243905" y="1823439"/>
          <a:ext cx="8700247" cy="3526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echa arriba 18">
            <a:extLst>
              <a:ext uri="{FF2B5EF4-FFF2-40B4-BE49-F238E27FC236}">
                <a16:creationId xmlns:a16="http://schemas.microsoft.com/office/drawing/2014/main" id="{9D0AFA55-2F02-4892-BBD6-C97AEE7C5AE4}"/>
              </a:ext>
            </a:extLst>
          </p:cNvPr>
          <p:cNvSpPr/>
          <p:nvPr/>
        </p:nvSpPr>
        <p:spPr>
          <a:xfrm>
            <a:off x="4745058" y="4153423"/>
            <a:ext cx="658906" cy="1089212"/>
          </a:xfrm>
          <a:prstGeom prst="upArrow">
            <a:avLst/>
          </a:prstGeom>
          <a:solidFill>
            <a:srgbClr val="ED5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D5164"/>
              </a:solidFill>
            </a:endParaRPr>
          </a:p>
        </p:txBody>
      </p:sp>
      <p:sp>
        <p:nvSpPr>
          <p:cNvPr id="9" name="Flecha arriba 19">
            <a:extLst>
              <a:ext uri="{FF2B5EF4-FFF2-40B4-BE49-F238E27FC236}">
                <a16:creationId xmlns:a16="http://schemas.microsoft.com/office/drawing/2014/main" id="{6FB862D2-E4F8-4249-A3C7-D05AD52F3E95}"/>
              </a:ext>
            </a:extLst>
          </p:cNvPr>
          <p:cNvSpPr/>
          <p:nvPr/>
        </p:nvSpPr>
        <p:spPr>
          <a:xfrm>
            <a:off x="7844605" y="4153423"/>
            <a:ext cx="658906" cy="1089212"/>
          </a:xfrm>
          <a:prstGeom prst="upArrow">
            <a:avLst/>
          </a:prstGeom>
          <a:solidFill>
            <a:srgbClr val="ED5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D5164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339460-94FC-4F31-A57A-53BDD5479A84}"/>
              </a:ext>
            </a:extLst>
          </p:cNvPr>
          <p:cNvSpPr txBox="1"/>
          <p:nvPr/>
        </p:nvSpPr>
        <p:spPr>
          <a:xfrm>
            <a:off x="4113046" y="5350211"/>
            <a:ext cx="189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Identification/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confirmation</a:t>
            </a: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60C07DB2-ECAC-49B7-9175-21F89694F7EA}"/>
              </a:ext>
            </a:extLst>
          </p:cNvPr>
          <p:cNvSpPr/>
          <p:nvPr/>
        </p:nvSpPr>
        <p:spPr>
          <a:xfrm rot="5400000">
            <a:off x="4738332" y="969319"/>
            <a:ext cx="722268" cy="3029464"/>
          </a:xfrm>
          <a:prstGeom prst="leftBrace">
            <a:avLst>
              <a:gd name="adj1" fmla="val 28813"/>
              <a:gd name="adj2" fmla="val 50000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775B43-247F-4466-888B-C8E15548912F}"/>
              </a:ext>
            </a:extLst>
          </p:cNvPr>
          <p:cNvSpPr txBox="1"/>
          <p:nvPr/>
        </p:nvSpPr>
        <p:spPr>
          <a:xfrm>
            <a:off x="3905015" y="1281231"/>
            <a:ext cx="238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SDGs – Budget program 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linking</a:t>
            </a: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D17BDE2A-9C45-4581-9DE8-5AEE43E07D29}"/>
              </a:ext>
            </a:extLst>
          </p:cNvPr>
          <p:cNvSpPr/>
          <p:nvPr/>
        </p:nvSpPr>
        <p:spPr>
          <a:xfrm rot="5400000">
            <a:off x="7812924" y="978893"/>
            <a:ext cx="722268" cy="3029464"/>
          </a:xfrm>
          <a:prstGeom prst="leftBrace">
            <a:avLst>
              <a:gd name="adj1" fmla="val 28813"/>
              <a:gd name="adj2" fmla="val 50000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B2B369A-3986-4694-87FA-D74D30CD112A}"/>
              </a:ext>
            </a:extLst>
          </p:cNvPr>
          <p:cNvSpPr txBox="1"/>
          <p:nvPr/>
        </p:nvSpPr>
        <p:spPr>
          <a:xfrm>
            <a:off x="6644454" y="1289379"/>
            <a:ext cx="305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Contribution of Budget to SDGs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39E5DFB-D0A9-4667-9737-9BAECB44D363}"/>
              </a:ext>
            </a:extLst>
          </p:cNvPr>
          <p:cNvSpPr txBox="1"/>
          <p:nvPr/>
        </p:nvSpPr>
        <p:spPr>
          <a:xfrm>
            <a:off x="7226040" y="5362000"/>
            <a:ext cx="189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Identification/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confirmation</a:t>
            </a:r>
          </a:p>
        </p:txBody>
      </p:sp>
    </p:spTree>
    <p:extLst>
      <p:ext uri="{BB962C8B-B14F-4D97-AF65-F5344CB8AC3E}">
        <p14:creationId xmlns:p14="http://schemas.microsoft.com/office/powerpoint/2010/main" val="26280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A0EE659-CA13-4A1E-8782-F050BE991F93}"/>
              </a:ext>
            </a:extLst>
          </p:cNvPr>
          <p:cNvSpPr/>
          <p:nvPr/>
        </p:nvSpPr>
        <p:spPr>
          <a:xfrm>
            <a:off x="772479" y="1797900"/>
            <a:ext cx="2734996" cy="1427409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Sub targets definition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F95C927-FCAB-42DA-8259-B074BB26C4BE}"/>
              </a:ext>
            </a:extLst>
          </p:cNvPr>
          <p:cNvSpPr/>
          <p:nvPr/>
        </p:nvSpPr>
        <p:spPr>
          <a:xfrm>
            <a:off x="421383" y="1675047"/>
            <a:ext cx="702191" cy="667265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D58F4E3-437B-464C-AA61-761DB24703FE}"/>
              </a:ext>
            </a:extLst>
          </p:cNvPr>
          <p:cNvSpPr/>
          <p:nvPr/>
        </p:nvSpPr>
        <p:spPr>
          <a:xfrm>
            <a:off x="3862316" y="1797900"/>
            <a:ext cx="7835372" cy="1427409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the SDGs targets are wide, we divide them in sub targets.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(45 sub targets in 169 targets).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CAD938C-55E1-4493-B24D-46680D40DFB8}"/>
              </a:ext>
            </a:extLst>
          </p:cNvPr>
          <p:cNvSpPr/>
          <p:nvPr/>
        </p:nvSpPr>
        <p:spPr>
          <a:xfrm>
            <a:off x="3862316" y="4181816"/>
            <a:ext cx="7835372" cy="1992574"/>
          </a:xfrm>
          <a:prstGeom prst="roundRect">
            <a:avLst/>
          </a:prstGeom>
          <a:noFill/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Target 1.4.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By 2030, ensure that all men and women, in particular the poor and the vulnerable, have equal </a:t>
            </a:r>
            <a:r>
              <a:rPr lang="en-US" sz="2000" b="1" dirty="0">
                <a:solidFill>
                  <a:srgbClr val="DD1367"/>
                </a:solidFill>
                <a:latin typeface="+mj-lt"/>
              </a:rPr>
              <a:t>rights to economic resources</a:t>
            </a:r>
            <a:r>
              <a:rPr lang="en-US" sz="2000" b="1" dirty="0">
                <a:latin typeface="+mj-lt"/>
              </a:rPr>
              <a:t>, as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well as </a:t>
            </a:r>
            <a:r>
              <a:rPr lang="en-US" sz="2000" b="1" dirty="0">
                <a:solidFill>
                  <a:srgbClr val="0A97D9"/>
                </a:solidFill>
                <a:latin typeface="+mj-lt"/>
              </a:rPr>
              <a:t>access to basic services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>
                <a:solidFill>
                  <a:srgbClr val="A21942"/>
                </a:solidFill>
                <a:latin typeface="+mj-lt"/>
              </a:rPr>
              <a:t>ownership and control over land and other forms of property, inheritance, natural resources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>
                <a:solidFill>
                  <a:srgbClr val="56C22B"/>
                </a:solidFill>
                <a:latin typeface="+mj-lt"/>
              </a:rPr>
              <a:t>appropriate new technology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n-US" sz="2000" b="1" dirty="0">
                <a:solidFill>
                  <a:srgbClr val="FF3A21"/>
                </a:solidFill>
                <a:latin typeface="+mj-lt"/>
              </a:rPr>
              <a:t>financial services, including microfinance.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Picture 2" descr="Resultado de imagen para target 1 sdg">
            <a:extLst>
              <a:ext uri="{FF2B5EF4-FFF2-40B4-BE49-F238E27FC236}">
                <a16:creationId xmlns:a16="http://schemas.microsoft.com/office/drawing/2014/main" id="{4351817B-5D9E-4F9C-BB04-5143E70CF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85" y="4489459"/>
            <a:ext cx="1377287" cy="13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4764931-B661-4FCC-A08F-585F30003E0A}"/>
              </a:ext>
            </a:extLst>
          </p:cNvPr>
          <p:cNvSpPr txBox="1"/>
          <p:nvPr/>
        </p:nvSpPr>
        <p:spPr>
          <a:xfrm>
            <a:off x="772477" y="3876976"/>
            <a:ext cx="171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F8972F1-93F0-48A7-B186-8FEFADE560C4}"/>
              </a:ext>
            </a:extLst>
          </p:cNvPr>
          <p:cNvSpPr/>
          <p:nvPr/>
        </p:nvSpPr>
        <p:spPr>
          <a:xfrm>
            <a:off x="2" y="293957"/>
            <a:ext cx="5867398" cy="469126"/>
          </a:xfrm>
          <a:prstGeom prst="rect">
            <a:avLst/>
          </a:prstGeom>
          <a:solidFill>
            <a:srgbClr val="0067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BF50EDF4-3FBC-4DF6-9EF2-2F93E38D0DA0}"/>
              </a:ext>
            </a:extLst>
          </p:cNvPr>
          <p:cNvSpPr txBox="1"/>
          <p:nvPr/>
        </p:nvSpPr>
        <p:spPr>
          <a:xfrm>
            <a:off x="0" y="293957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Budget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identification</a:t>
            </a:r>
            <a:endParaRPr lang="es-MX" sz="24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0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EEE2279-4DBD-4D25-8AC1-7124CDE72C02}"/>
              </a:ext>
            </a:extLst>
          </p:cNvPr>
          <p:cNvSpPr/>
          <p:nvPr/>
        </p:nvSpPr>
        <p:spPr>
          <a:xfrm>
            <a:off x="676945" y="2187759"/>
            <a:ext cx="2734996" cy="1624083"/>
          </a:xfrm>
          <a:prstGeom prst="roundRect">
            <a:avLst/>
          </a:prstGeom>
          <a:solidFill>
            <a:srgbClr val="F27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Types of contribution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72294A0-4039-4F76-AFD2-586CA4F8F4A2}"/>
              </a:ext>
            </a:extLst>
          </p:cNvPr>
          <p:cNvSpPr/>
          <p:nvPr/>
        </p:nvSpPr>
        <p:spPr>
          <a:xfrm>
            <a:off x="325848" y="1804617"/>
            <a:ext cx="702191" cy="667265"/>
          </a:xfrm>
          <a:prstGeom prst="ellipse">
            <a:avLst/>
          </a:prstGeom>
          <a:solidFill>
            <a:srgbClr val="F27A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7A3D826-C2E6-4105-B4C7-28B079CBB3D4}"/>
              </a:ext>
            </a:extLst>
          </p:cNvPr>
          <p:cNvSpPr/>
          <p:nvPr/>
        </p:nvSpPr>
        <p:spPr>
          <a:xfrm>
            <a:off x="676943" y="3913372"/>
            <a:ext cx="10921466" cy="578630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7C80"/>
                </a:solidFill>
                <a:latin typeface="+mj-lt"/>
              </a:rPr>
              <a:t>a.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contributes to achieve the target or sub target is </a:t>
            </a:r>
            <a:r>
              <a:rPr lang="en-US" sz="2400" b="1" dirty="0">
                <a:solidFill>
                  <a:srgbClr val="FF7C80"/>
                </a:solidFill>
                <a:latin typeface="+mj-lt"/>
              </a:rPr>
              <a:t>Direct.</a:t>
            </a:r>
            <a:endParaRPr lang="en-US" sz="2400" dirty="0">
              <a:solidFill>
                <a:srgbClr val="FF7C80"/>
              </a:solidFill>
              <a:latin typeface="+mj-lt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18E74F8-8D2C-4AA1-86D3-0A4EF9BAFD2E}"/>
              </a:ext>
            </a:extLst>
          </p:cNvPr>
          <p:cNvSpPr/>
          <p:nvPr/>
        </p:nvSpPr>
        <p:spPr>
          <a:xfrm>
            <a:off x="676943" y="4698572"/>
            <a:ext cx="10921466" cy="881652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FF7C80"/>
                </a:solidFill>
                <a:latin typeface="+mj-lt"/>
              </a:rPr>
              <a:t>b.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</a:t>
            </a:r>
            <a:r>
              <a:rPr lang="en-US" sz="2400" dirty="0">
                <a:solidFill>
                  <a:srgbClr val="FF7C80"/>
                </a:solidFill>
                <a:latin typeface="+mj-lt"/>
              </a:rPr>
              <a:t>can generate conditions to achieve target or sub targets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despite that target or sub targets is not the principal goal of the budget program – </a:t>
            </a:r>
            <a:r>
              <a:rPr lang="en-US" sz="2400" dirty="0">
                <a:solidFill>
                  <a:srgbClr val="FF7C80"/>
                </a:solidFill>
                <a:latin typeface="+mj-lt"/>
              </a:rPr>
              <a:t>Indirect.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A632E33-5F27-4B68-9DC2-81E19DF92C42}"/>
              </a:ext>
            </a:extLst>
          </p:cNvPr>
          <p:cNvSpPr/>
          <p:nvPr/>
        </p:nvSpPr>
        <p:spPr>
          <a:xfrm>
            <a:off x="2" y="293957"/>
            <a:ext cx="5867398" cy="469126"/>
          </a:xfrm>
          <a:prstGeom prst="rect">
            <a:avLst/>
          </a:prstGeom>
          <a:solidFill>
            <a:srgbClr val="0067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2225EFED-FD5C-4FC3-8E50-9E54E9F14790}"/>
              </a:ext>
            </a:extLst>
          </p:cNvPr>
          <p:cNvSpPr txBox="1"/>
          <p:nvPr/>
        </p:nvSpPr>
        <p:spPr>
          <a:xfrm>
            <a:off x="0" y="293957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Budget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identification</a:t>
            </a:r>
            <a:endParaRPr lang="es-MX" sz="24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5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4145405F-5B18-435A-AA0F-FE0FA657786F}"/>
              </a:ext>
            </a:extLst>
          </p:cNvPr>
          <p:cNvSpPr txBox="1">
            <a:spLocks/>
          </p:cNvSpPr>
          <p:nvPr/>
        </p:nvSpPr>
        <p:spPr>
          <a:xfrm>
            <a:off x="6963378" y="2196030"/>
            <a:ext cx="4854020" cy="151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C3A2CC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j-lt"/>
              </a:rPr>
              <a:t>- 584 budgetary programs were analyzed</a:t>
            </a:r>
          </a:p>
          <a:p>
            <a:pPr marL="342900" indent="-342900">
              <a:spcAft>
                <a:spcPts val="600"/>
              </a:spcAft>
              <a:buClr>
                <a:srgbClr val="C3A2CC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j-lt"/>
              </a:rPr>
              <a:t>- 486 budgetary programs linked to the 2030 Agenda (83.2%)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CF3B3F9-EAD2-4F11-8291-D84831C2FF4A}"/>
              </a:ext>
            </a:extLst>
          </p:cNvPr>
          <p:cNvSpPr/>
          <p:nvPr/>
        </p:nvSpPr>
        <p:spPr>
          <a:xfrm>
            <a:off x="2" y="293957"/>
            <a:ext cx="5867398" cy="469126"/>
          </a:xfrm>
          <a:prstGeom prst="rect">
            <a:avLst/>
          </a:prstGeom>
          <a:solidFill>
            <a:srgbClr val="0067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A1AE2C7F-90D3-4CAC-A6D5-BDD8389ECDF2}"/>
              </a:ext>
            </a:extLst>
          </p:cNvPr>
          <p:cNvSpPr txBox="1"/>
          <p:nvPr/>
        </p:nvSpPr>
        <p:spPr>
          <a:xfrm>
            <a:off x="0" y="293957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Results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: %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linked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targets</a:t>
            </a: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4851508-C9AB-48FC-993B-C36514B8E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602" y="1019133"/>
            <a:ext cx="5359448" cy="53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1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923999-EE53-4704-87DB-F17C3FCAC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56" t="38050" r="14063" b="14705"/>
          <a:stretch/>
        </p:blipFill>
        <p:spPr>
          <a:xfrm>
            <a:off x="2095500" y="1420587"/>
            <a:ext cx="8001000" cy="498021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553CEE-C88C-4A7D-BAFA-04EE81DFD318}"/>
              </a:ext>
            </a:extLst>
          </p:cNvPr>
          <p:cNvSpPr txBox="1"/>
          <p:nvPr/>
        </p:nvSpPr>
        <p:spPr>
          <a:xfrm>
            <a:off x="3448050" y="1485900"/>
            <a:ext cx="180975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AC1C4"/>
                </a:solidFill>
              </a:rPr>
              <a:t>LINKAGES</a:t>
            </a:r>
            <a:endParaRPr lang="es-MX" dirty="0">
              <a:solidFill>
                <a:srgbClr val="4AC1C4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AF40B96-84BC-4CAD-A83D-FC37DD0B1D52}"/>
              </a:ext>
            </a:extLst>
          </p:cNvPr>
          <p:cNvSpPr/>
          <p:nvPr/>
        </p:nvSpPr>
        <p:spPr>
          <a:xfrm>
            <a:off x="2" y="293957"/>
            <a:ext cx="5867398" cy="469126"/>
          </a:xfrm>
          <a:prstGeom prst="rect">
            <a:avLst/>
          </a:prstGeom>
          <a:solidFill>
            <a:srgbClr val="0067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2">
            <a:extLst>
              <a:ext uri="{FF2B5EF4-FFF2-40B4-BE49-F238E27FC236}">
                <a16:creationId xmlns:a16="http://schemas.microsoft.com/office/drawing/2014/main" id="{A3898845-6D51-48F3-AC75-51C1FA117876}"/>
              </a:ext>
            </a:extLst>
          </p:cNvPr>
          <p:cNvSpPr txBox="1"/>
          <p:nvPr/>
        </p:nvSpPr>
        <p:spPr>
          <a:xfrm>
            <a:off x="0" y="293957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Results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: %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linked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targets</a:t>
            </a:r>
          </a:p>
        </p:txBody>
      </p:sp>
    </p:spTree>
    <p:extLst>
      <p:ext uri="{BB962C8B-B14F-4D97-AF65-F5344CB8AC3E}">
        <p14:creationId xmlns:p14="http://schemas.microsoft.com/office/powerpoint/2010/main" val="426223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842B03-2FDD-4452-AC08-73F7CAB6C696}"/>
              </a:ext>
            </a:extLst>
          </p:cNvPr>
          <p:cNvSpPr/>
          <p:nvPr/>
        </p:nvSpPr>
        <p:spPr>
          <a:xfrm>
            <a:off x="4529535" y="2989105"/>
            <a:ext cx="3729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just"/>
            <a:r>
              <a:rPr lang="en-US" sz="2400" dirty="0" err="1">
                <a:solidFill>
                  <a:srgbClr val="4AC1C4"/>
                </a:solidFill>
              </a:rPr>
              <a:t>Prospera</a:t>
            </a:r>
            <a:r>
              <a:rPr lang="en-US" sz="2400" dirty="0">
                <a:solidFill>
                  <a:srgbClr val="4AC1C4"/>
                </a:solidFill>
              </a:rPr>
              <a:t> Program</a:t>
            </a:r>
          </a:p>
          <a:p>
            <a:pPr marL="342900" indent="-342900" algn="just">
              <a:buClr>
                <a:srgbClr val="4AC1C4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15 linkages</a:t>
            </a:r>
          </a:p>
          <a:p>
            <a:pPr marL="342900" indent="-342900" algn="just">
              <a:buClr>
                <a:srgbClr val="4AC1C4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6 direct and 8 indirect</a:t>
            </a:r>
          </a:p>
          <a:p>
            <a:endParaRPr lang="en-US" dirty="0"/>
          </a:p>
        </p:txBody>
      </p:sp>
      <p:sp>
        <p:nvSpPr>
          <p:cNvPr id="6" name="Rectángulo 7">
            <a:extLst>
              <a:ext uri="{FF2B5EF4-FFF2-40B4-BE49-F238E27FC236}">
                <a16:creationId xmlns:a16="http://schemas.microsoft.com/office/drawing/2014/main" id="{33B7E5AC-A23A-4433-8966-BEB8B7C81376}"/>
              </a:ext>
            </a:extLst>
          </p:cNvPr>
          <p:cNvSpPr/>
          <p:nvPr/>
        </p:nvSpPr>
        <p:spPr>
          <a:xfrm>
            <a:off x="2" y="293957"/>
            <a:ext cx="7986408" cy="469126"/>
          </a:xfrm>
          <a:prstGeom prst="rect">
            <a:avLst/>
          </a:prstGeom>
          <a:solidFill>
            <a:srgbClr val="0067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ADF773F9-E22D-4D21-B672-3BEAA0EB29C1}"/>
              </a:ext>
            </a:extLst>
          </p:cNvPr>
          <p:cNvSpPr txBox="1"/>
          <p:nvPr/>
        </p:nvSpPr>
        <p:spPr>
          <a:xfrm>
            <a:off x="-1" y="293957"/>
            <a:ext cx="763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From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thematic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contribution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quantification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47B9C1-AF4E-48E4-A283-298BCA81AF24}"/>
              </a:ext>
            </a:extLst>
          </p:cNvPr>
          <p:cNvSpPr/>
          <p:nvPr/>
        </p:nvSpPr>
        <p:spPr>
          <a:xfrm>
            <a:off x="427705" y="1087213"/>
            <a:ext cx="9850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AC1C4"/>
                </a:solidFill>
              </a:rPr>
              <a:t>How can we split budgets units when they directly and indirectly contribute to various targets?</a:t>
            </a:r>
          </a:p>
        </p:txBody>
      </p:sp>
      <p:pic>
        <p:nvPicPr>
          <p:cNvPr id="1027" name="Picture 3" descr="Image result for sdg1">
            <a:hlinkClick r:id="rId3"/>
            <a:extLst>
              <a:ext uri="{FF2B5EF4-FFF2-40B4-BE49-F238E27FC236}">
                <a16:creationId xmlns:a16="http://schemas.microsoft.com/office/drawing/2014/main" id="{776053DE-D51B-4E6A-BCBA-14E14868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40" y="5183678"/>
            <a:ext cx="923329" cy="9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 result for sdg2">
            <a:hlinkClick r:id="rId5"/>
            <a:extLst>
              <a:ext uri="{FF2B5EF4-FFF2-40B4-BE49-F238E27FC236}">
                <a16:creationId xmlns:a16="http://schemas.microsoft.com/office/drawing/2014/main" id="{311984A8-3379-4FE2-8176-03F723C14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9" t="-1177" r="52757" b="1179"/>
          <a:stretch/>
        </p:blipFill>
        <p:spPr bwMode="auto">
          <a:xfrm>
            <a:off x="1868134" y="2830040"/>
            <a:ext cx="929146" cy="10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 result for sdg3">
            <a:hlinkClick r:id="rId7"/>
            <a:extLst>
              <a:ext uri="{FF2B5EF4-FFF2-40B4-BE49-F238E27FC236}">
                <a16:creationId xmlns:a16="http://schemas.microsoft.com/office/drawing/2014/main" id="{7EE7D13B-C17F-4FA1-81A8-92AF494D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161" y="2830040"/>
            <a:ext cx="923329" cy="9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sdg4">
            <a:hlinkClick r:id="rId9"/>
            <a:extLst>
              <a:ext uri="{FF2B5EF4-FFF2-40B4-BE49-F238E27FC236}">
                <a16:creationId xmlns:a16="http://schemas.microsoft.com/office/drawing/2014/main" id="{BF71615F-47B0-4757-9C8C-47C3C66E2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55" y="1902754"/>
            <a:ext cx="929145" cy="92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age result for sdg10">
            <a:hlinkClick r:id="rId11"/>
            <a:extLst>
              <a:ext uri="{FF2B5EF4-FFF2-40B4-BE49-F238E27FC236}">
                <a16:creationId xmlns:a16="http://schemas.microsoft.com/office/drawing/2014/main" id="{6B603DC6-919E-4703-8B04-53199555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12" y="5183678"/>
            <a:ext cx="927451" cy="9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79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7">
            <a:extLst>
              <a:ext uri="{FF2B5EF4-FFF2-40B4-BE49-F238E27FC236}">
                <a16:creationId xmlns:a16="http://schemas.microsoft.com/office/drawing/2014/main" id="{A97170A5-BA6E-455C-A858-DE0A17A2D00F}"/>
              </a:ext>
            </a:extLst>
          </p:cNvPr>
          <p:cNvSpPr/>
          <p:nvPr/>
        </p:nvSpPr>
        <p:spPr>
          <a:xfrm>
            <a:off x="2" y="293957"/>
            <a:ext cx="5867398" cy="469126"/>
          </a:xfrm>
          <a:prstGeom prst="rect">
            <a:avLst/>
          </a:prstGeom>
          <a:solidFill>
            <a:srgbClr val="0067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13642D66-7980-46CF-9BE7-2AD28F8E25B7}"/>
              </a:ext>
            </a:extLst>
          </p:cNvPr>
          <p:cNvSpPr txBox="1"/>
          <p:nvPr/>
        </p:nvSpPr>
        <p:spPr>
          <a:xfrm>
            <a:off x="0" y="293957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Lessons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learnt</a:t>
            </a:r>
            <a:endParaRPr lang="es-MX" sz="24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DB881-8542-47BC-8797-E40625FB8857}"/>
              </a:ext>
            </a:extLst>
          </p:cNvPr>
          <p:cNvSpPr txBox="1"/>
          <p:nvPr/>
        </p:nvSpPr>
        <p:spPr>
          <a:xfrm>
            <a:off x="489097" y="1031358"/>
            <a:ext cx="103667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F27A8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Mainstreaming the 2030 Agenda</a:t>
            </a:r>
            <a:r>
              <a:rPr lang="en-US" sz="2800" dirty="0"/>
              <a:t> </a:t>
            </a:r>
            <a:r>
              <a:rPr lang="en-US" sz="3200" dirty="0"/>
              <a:t>≠ </a:t>
            </a:r>
            <a:r>
              <a:rPr lang="en-US" sz="2200" dirty="0"/>
              <a:t>Plans and budgets directly derived from the SDGs</a:t>
            </a:r>
          </a:p>
          <a:p>
            <a:pPr marL="285750" indent="-285750" algn="just">
              <a:spcAft>
                <a:spcPts val="1200"/>
              </a:spcAft>
              <a:buClr>
                <a:srgbClr val="F27A8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Countries priorities are first. SDGs Agenda is a theorical and methodological framework to support them</a:t>
            </a:r>
          </a:p>
          <a:p>
            <a:pPr marL="285750" indent="-285750" algn="just">
              <a:spcAft>
                <a:spcPts val="1200"/>
              </a:spcAft>
              <a:buClr>
                <a:srgbClr val="F27A8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It is determining to observe the pertinent planning/budgeting unit </a:t>
            </a:r>
          </a:p>
          <a:p>
            <a:pPr marL="285750" indent="-285750" algn="just">
              <a:spcAft>
                <a:spcPts val="1200"/>
              </a:spcAft>
              <a:buClr>
                <a:srgbClr val="F27A8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 human and qualitative appreciation is necessary</a:t>
            </a:r>
          </a:p>
          <a:p>
            <a:pPr marL="285750" indent="-285750" algn="just">
              <a:spcAft>
                <a:spcPts val="1200"/>
              </a:spcAft>
              <a:buClr>
                <a:srgbClr val="F27A8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The purpose of a contribution analysis is not necessarily to identify the invested amount for each SDG</a:t>
            </a:r>
          </a:p>
          <a:p>
            <a:pPr marL="285750" indent="-285750" algn="just">
              <a:spcAft>
                <a:spcPts val="1200"/>
              </a:spcAft>
              <a:buClr>
                <a:srgbClr val="F27A8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Budget allocation </a:t>
            </a:r>
            <a:r>
              <a:rPr lang="en-US" sz="3200" dirty="0"/>
              <a:t>≠</a:t>
            </a:r>
            <a:r>
              <a:rPr lang="en-US" sz="2400" dirty="0"/>
              <a:t> </a:t>
            </a:r>
            <a:r>
              <a:rPr lang="en-US" sz="2200" dirty="0"/>
              <a:t>A public issue is addressed</a:t>
            </a:r>
          </a:p>
          <a:p>
            <a:pPr marL="285750" indent="-285750" algn="just">
              <a:spcAft>
                <a:spcPts val="1200"/>
              </a:spcAft>
              <a:buClr>
                <a:srgbClr val="F27A8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 review of all the stages of the public policy cycle and complementary methodologies are needed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9993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13F8B47-5529-4159-821C-7E1BB8101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3" t="17118" r="63612" b="19106"/>
          <a:stretch/>
        </p:blipFill>
        <p:spPr>
          <a:xfrm>
            <a:off x="9240854" y="2184925"/>
            <a:ext cx="2264209" cy="286474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E342681-D169-4C5E-B5F2-9C7F7BD8008D}"/>
              </a:ext>
            </a:extLst>
          </p:cNvPr>
          <p:cNvSpPr txBox="1"/>
          <p:nvPr/>
        </p:nvSpPr>
        <p:spPr>
          <a:xfrm>
            <a:off x="6246428" y="4229253"/>
            <a:ext cx="1795687" cy="1174790"/>
          </a:xfrm>
          <a:prstGeom prst="roundRect">
            <a:avLst/>
          </a:prstGeom>
          <a:solidFill>
            <a:srgbClr val="4AC1C4"/>
          </a:solidFill>
          <a:ln>
            <a:solidFill>
              <a:srgbClr val="4AC1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 err="1">
                <a:solidFill>
                  <a:schemeClr val="bg1"/>
                </a:solidFill>
                <a:latin typeface="+mj-lt"/>
              </a:rPr>
              <a:t>For</a:t>
            </a:r>
            <a:r>
              <a:rPr lang="es-ES" sz="21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100" b="1" dirty="0" err="1">
                <a:solidFill>
                  <a:schemeClr val="bg1"/>
                </a:solidFill>
                <a:latin typeface="+mj-lt"/>
              </a:rPr>
              <a:t>every</a:t>
            </a:r>
            <a:r>
              <a:rPr lang="es-ES" sz="21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100" b="1" dirty="0" err="1">
                <a:solidFill>
                  <a:schemeClr val="bg1"/>
                </a:solidFill>
                <a:latin typeface="+mj-lt"/>
              </a:rPr>
              <a:t>level</a:t>
            </a:r>
            <a:r>
              <a:rPr lang="es-ES" sz="21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1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es-ES" sz="21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100" b="1" dirty="0" err="1">
                <a:solidFill>
                  <a:schemeClr val="bg1"/>
                </a:solidFill>
                <a:latin typeface="+mj-lt"/>
              </a:rPr>
              <a:t>government</a:t>
            </a:r>
            <a:endParaRPr lang="es-MX" sz="21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3CC1C1-2809-4155-9135-373ED488D8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</a:blip>
          <a:srcRect l="53548" t="28061" r="21263" b="35227"/>
          <a:stretch/>
        </p:blipFill>
        <p:spPr>
          <a:xfrm>
            <a:off x="6349794" y="2184925"/>
            <a:ext cx="1505803" cy="12344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DBD261-1175-4FA4-ADA5-A3163A8816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06" t="23599" r="16883" b="32969"/>
          <a:stretch/>
        </p:blipFill>
        <p:spPr>
          <a:xfrm>
            <a:off x="1547885" y="2380056"/>
            <a:ext cx="830139" cy="8442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797EBF-DC2F-4C23-90AB-9B46A30912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819" t="31197" r="16556" b="40507"/>
          <a:stretch/>
        </p:blipFill>
        <p:spPr>
          <a:xfrm>
            <a:off x="2378024" y="2380055"/>
            <a:ext cx="1306791" cy="8442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F288292-6CC1-4DC3-B2B3-7517D65574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545" t="20212" r="21806" b="34189"/>
          <a:stretch/>
        </p:blipFill>
        <p:spPr>
          <a:xfrm>
            <a:off x="3759947" y="2366151"/>
            <a:ext cx="1006347" cy="1006347"/>
          </a:xfrm>
          <a:prstGeom prst="ellipse">
            <a:avLst/>
          </a:prstGeom>
        </p:spPr>
      </p:pic>
      <p:sp>
        <p:nvSpPr>
          <p:cNvPr id="15" name="Cerrar llave 14">
            <a:extLst>
              <a:ext uri="{FF2B5EF4-FFF2-40B4-BE49-F238E27FC236}">
                <a16:creationId xmlns:a16="http://schemas.microsoft.com/office/drawing/2014/main" id="{C636C6A2-54F6-4837-BAD8-A26CD910248D}"/>
              </a:ext>
            </a:extLst>
          </p:cNvPr>
          <p:cNvSpPr/>
          <p:nvPr/>
        </p:nvSpPr>
        <p:spPr>
          <a:xfrm rot="5400000">
            <a:off x="2708254" y="1842287"/>
            <a:ext cx="646329" cy="388113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E700E0E-9897-4333-8052-B21581FDE70A}"/>
              </a:ext>
            </a:extLst>
          </p:cNvPr>
          <p:cNvSpPr txBox="1"/>
          <p:nvPr/>
        </p:nvSpPr>
        <p:spPr>
          <a:xfrm>
            <a:off x="1944138" y="4229253"/>
            <a:ext cx="2418965" cy="459700"/>
          </a:xfrm>
          <a:prstGeom prst="roundRect">
            <a:avLst/>
          </a:prstGeom>
          <a:solidFill>
            <a:srgbClr val="F27A80"/>
          </a:solidFill>
          <a:ln>
            <a:solidFill>
              <a:srgbClr val="F27A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 err="1">
                <a:solidFill>
                  <a:schemeClr val="bg1"/>
                </a:solidFill>
                <a:latin typeface="+mj-lt"/>
              </a:rPr>
              <a:t>For</a:t>
            </a:r>
            <a:r>
              <a:rPr lang="es-ES" sz="21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100" b="1" dirty="0" err="1">
                <a:solidFill>
                  <a:schemeClr val="bg1"/>
                </a:solidFill>
                <a:latin typeface="+mj-lt"/>
              </a:rPr>
              <a:t>every</a:t>
            </a:r>
            <a:r>
              <a:rPr lang="es-ES" sz="2100" b="1" dirty="0">
                <a:solidFill>
                  <a:schemeClr val="bg1"/>
                </a:solidFill>
                <a:latin typeface="+mj-lt"/>
              </a:rPr>
              <a:t> sector</a:t>
            </a:r>
            <a:endParaRPr lang="es-MX" sz="2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errar llave 16">
            <a:extLst>
              <a:ext uri="{FF2B5EF4-FFF2-40B4-BE49-F238E27FC236}">
                <a16:creationId xmlns:a16="http://schemas.microsoft.com/office/drawing/2014/main" id="{0DB80872-9A8D-4D84-93FD-F06EAE8031CC}"/>
              </a:ext>
            </a:extLst>
          </p:cNvPr>
          <p:cNvSpPr/>
          <p:nvPr/>
        </p:nvSpPr>
        <p:spPr>
          <a:xfrm rot="5400000">
            <a:off x="6821106" y="2885011"/>
            <a:ext cx="646331" cy="17956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0">
            <a:extLst>
              <a:ext uri="{FF2B5EF4-FFF2-40B4-BE49-F238E27FC236}">
                <a16:creationId xmlns:a16="http://schemas.microsoft.com/office/drawing/2014/main" id="{E6C592F7-63A0-4634-A264-6C5F9BAB4C00}"/>
              </a:ext>
            </a:extLst>
          </p:cNvPr>
          <p:cNvSpPr/>
          <p:nvPr/>
        </p:nvSpPr>
        <p:spPr>
          <a:xfrm>
            <a:off x="3" y="485029"/>
            <a:ext cx="9240852" cy="469126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CuadroTexto 2">
            <a:extLst>
              <a:ext uri="{FF2B5EF4-FFF2-40B4-BE49-F238E27FC236}">
                <a16:creationId xmlns:a16="http://schemas.microsoft.com/office/drawing/2014/main" id="{B4732A86-520B-4F4C-9098-76C8DE6CDAC5}"/>
              </a:ext>
            </a:extLst>
          </p:cNvPr>
          <p:cNvSpPr txBox="1"/>
          <p:nvPr/>
        </p:nvSpPr>
        <p:spPr>
          <a:xfrm>
            <a:off x="474766" y="472582"/>
            <a:ext cx="858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practical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Mainstreaming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2030 Agenda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Approach</a:t>
            </a:r>
            <a:endParaRPr lang="es-MX" sz="2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10">
            <a:extLst>
              <a:ext uri="{FF2B5EF4-FFF2-40B4-BE49-F238E27FC236}">
                <a16:creationId xmlns:a16="http://schemas.microsoft.com/office/drawing/2014/main" id="{94D6ED40-7C26-4609-936D-AD4774699AFF}"/>
              </a:ext>
            </a:extLst>
          </p:cNvPr>
          <p:cNvSpPr/>
          <p:nvPr/>
        </p:nvSpPr>
        <p:spPr>
          <a:xfrm>
            <a:off x="3" y="465979"/>
            <a:ext cx="9240852" cy="469126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CuadroTexto 2">
            <a:extLst>
              <a:ext uri="{FF2B5EF4-FFF2-40B4-BE49-F238E27FC236}">
                <a16:creationId xmlns:a16="http://schemas.microsoft.com/office/drawing/2014/main" id="{1466C85E-50D7-4348-83C7-4F156526128F}"/>
              </a:ext>
            </a:extLst>
          </p:cNvPr>
          <p:cNvSpPr txBox="1"/>
          <p:nvPr/>
        </p:nvSpPr>
        <p:spPr>
          <a:xfrm>
            <a:off x="474766" y="453532"/>
            <a:ext cx="858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practical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Mainstreaming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2030 Agenda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Approach</a:t>
            </a:r>
            <a:endParaRPr lang="es-MX" sz="2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4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D2236ED0-1C0D-412E-83B4-5E93554A96FB}"/>
              </a:ext>
            </a:extLst>
          </p:cNvPr>
          <p:cNvGraphicFramePr/>
          <p:nvPr>
            <p:extLst/>
          </p:nvPr>
        </p:nvGraphicFramePr>
        <p:xfrm>
          <a:off x="4694829" y="524685"/>
          <a:ext cx="7497169" cy="6214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10">
            <a:extLst>
              <a:ext uri="{FF2B5EF4-FFF2-40B4-BE49-F238E27FC236}">
                <a16:creationId xmlns:a16="http://schemas.microsoft.com/office/drawing/2014/main" id="{AB5229AD-E3D6-42B9-8FA3-5DC3806D4D7E}"/>
              </a:ext>
            </a:extLst>
          </p:cNvPr>
          <p:cNvSpPr/>
          <p:nvPr/>
        </p:nvSpPr>
        <p:spPr>
          <a:xfrm>
            <a:off x="2" y="293957"/>
            <a:ext cx="7105648" cy="469126"/>
          </a:xfrm>
          <a:prstGeom prst="rect">
            <a:avLst/>
          </a:prstGeom>
          <a:solidFill>
            <a:srgbClr val="0067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2">
            <a:extLst>
              <a:ext uri="{FF2B5EF4-FFF2-40B4-BE49-F238E27FC236}">
                <a16:creationId xmlns:a16="http://schemas.microsoft.com/office/drawing/2014/main" id="{83579491-55E1-4F25-AC46-F1E49CDE3AC1}"/>
              </a:ext>
            </a:extLst>
          </p:cNvPr>
          <p:cNvSpPr txBox="1"/>
          <p:nvPr/>
        </p:nvSpPr>
        <p:spPr>
          <a:xfrm>
            <a:off x="432260" y="301418"/>
            <a:ext cx="6525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2030 Agenda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Approach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through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Policy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Cycle</a:t>
            </a:r>
            <a:endParaRPr lang="es-MX" sz="24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1F41B5-98F3-4E69-A729-5CFB25F9237A}"/>
              </a:ext>
            </a:extLst>
          </p:cNvPr>
          <p:cNvSpPr txBox="1"/>
          <p:nvPr/>
        </p:nvSpPr>
        <p:spPr>
          <a:xfrm>
            <a:off x="666750" y="1157435"/>
            <a:ext cx="4028079" cy="5073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400"/>
              </a:spcAft>
              <a:buClr>
                <a:srgbClr val="4AC1C4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vision</a:t>
            </a:r>
            <a:r>
              <a:rPr lang="es-ES" sz="2200" dirty="0"/>
              <a:t> and </a:t>
            </a:r>
            <a:r>
              <a:rPr lang="es-ES" sz="2200" dirty="0" err="1"/>
              <a:t>principles</a:t>
            </a:r>
            <a:r>
              <a:rPr lang="es-ES" sz="2200" dirty="0"/>
              <a:t> </a:t>
            </a:r>
            <a:r>
              <a:rPr lang="es-ES" sz="2200" dirty="0" err="1"/>
              <a:t>of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2030 Agenda: </a:t>
            </a:r>
          </a:p>
          <a:p>
            <a:pPr marL="800100" lvl="1" indent="-342900">
              <a:spcAft>
                <a:spcPts val="1400"/>
              </a:spcAft>
              <a:buClr>
                <a:srgbClr val="4AC1C4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200" b="1" dirty="0">
                <a:solidFill>
                  <a:srgbClr val="4AC1C4"/>
                </a:solidFill>
              </a:rPr>
              <a:t>INTEGRATED APPROACH</a:t>
            </a:r>
          </a:p>
          <a:p>
            <a:pPr marL="800100" lvl="1" indent="-342900">
              <a:spcAft>
                <a:spcPts val="1400"/>
              </a:spcAft>
              <a:buClr>
                <a:srgbClr val="4AC1C4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200" b="1" dirty="0">
                <a:solidFill>
                  <a:srgbClr val="4AC1C4"/>
                </a:solidFill>
              </a:rPr>
              <a:t>HUMAN RIGHTS</a:t>
            </a:r>
          </a:p>
          <a:p>
            <a:pPr marL="800100" lvl="1" indent="-342900">
              <a:spcAft>
                <a:spcPts val="1400"/>
              </a:spcAft>
              <a:buClr>
                <a:srgbClr val="4AC1C4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200" b="1" dirty="0">
                <a:solidFill>
                  <a:srgbClr val="4AC1C4"/>
                </a:solidFill>
              </a:rPr>
              <a:t>LEAVE NO ONE BEHIND</a:t>
            </a:r>
          </a:p>
          <a:p>
            <a:pPr marL="285750" indent="-285750">
              <a:spcAft>
                <a:spcPts val="1400"/>
              </a:spcAft>
              <a:buClr>
                <a:srgbClr val="4AC1C4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result-based</a:t>
            </a:r>
            <a:r>
              <a:rPr lang="es-ES" sz="2200" dirty="0"/>
              <a:t> </a:t>
            </a:r>
            <a:r>
              <a:rPr lang="es-ES" sz="2200" dirty="0" err="1"/>
              <a:t>management</a:t>
            </a:r>
            <a:r>
              <a:rPr lang="es-ES" sz="2200" dirty="0"/>
              <a:t> </a:t>
            </a:r>
            <a:r>
              <a:rPr lang="es-ES" sz="2200" dirty="0" err="1"/>
              <a:t>for</a:t>
            </a:r>
            <a:r>
              <a:rPr lang="es-ES" sz="2200" dirty="0"/>
              <a:t> </a:t>
            </a:r>
            <a:r>
              <a:rPr lang="es-ES" sz="2200" dirty="0" err="1"/>
              <a:t>development</a:t>
            </a:r>
            <a:r>
              <a:rPr lang="es-ES" sz="2200" dirty="0"/>
              <a:t>. </a:t>
            </a:r>
          </a:p>
          <a:p>
            <a:pPr marL="285750" indent="-285750">
              <a:spcAft>
                <a:spcPts val="1400"/>
              </a:spcAft>
              <a:buClr>
                <a:srgbClr val="4AC1C4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200" dirty="0" err="1"/>
              <a:t>Monitoring</a:t>
            </a:r>
            <a:r>
              <a:rPr lang="es-ES" sz="2200" dirty="0"/>
              <a:t> and </a:t>
            </a:r>
            <a:r>
              <a:rPr lang="es-ES" sz="2200" dirty="0" err="1"/>
              <a:t>evaluation</a:t>
            </a:r>
            <a:r>
              <a:rPr lang="es-ES" sz="2200" dirty="0"/>
              <a:t> </a:t>
            </a:r>
            <a:r>
              <a:rPr lang="es-ES" sz="2200" dirty="0" err="1"/>
              <a:t>processes</a:t>
            </a:r>
            <a:r>
              <a:rPr lang="es-ES" sz="2200" dirty="0"/>
              <a:t>.</a:t>
            </a:r>
          </a:p>
          <a:p>
            <a:pPr marL="285750" indent="-285750">
              <a:spcAft>
                <a:spcPts val="1400"/>
              </a:spcAft>
              <a:buClr>
                <a:srgbClr val="4AC1C4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200" dirty="0" err="1"/>
              <a:t>Participatory</a:t>
            </a:r>
            <a:r>
              <a:rPr lang="es-ES" sz="2200" dirty="0"/>
              <a:t> </a:t>
            </a:r>
            <a:r>
              <a:rPr lang="es-ES" sz="2200" dirty="0" err="1"/>
              <a:t>methodologies</a:t>
            </a:r>
            <a:r>
              <a:rPr lang="es-ES" sz="2200" dirty="0"/>
              <a:t>. </a:t>
            </a:r>
          </a:p>
          <a:p>
            <a:pPr marL="285750" indent="-285750">
              <a:spcAft>
                <a:spcPts val="1400"/>
              </a:spcAft>
              <a:buClr>
                <a:srgbClr val="4AC1C4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200" dirty="0" err="1"/>
              <a:t>Partnerships</a:t>
            </a:r>
            <a:r>
              <a:rPr lang="es-ES" sz="2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2363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D4D6ED-4C13-4807-9DBA-5C773386F7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1386" y="1932302"/>
            <a:ext cx="9791698" cy="3910693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 err="1"/>
              <a:t>Two</a:t>
            </a:r>
            <a:r>
              <a:rPr lang="es-ES" sz="2400" b="1" dirty="0"/>
              <a:t> </a:t>
            </a:r>
            <a:r>
              <a:rPr lang="es-ES" sz="2400" b="1" dirty="0" err="1"/>
              <a:t>enabling</a:t>
            </a:r>
            <a:r>
              <a:rPr lang="es-ES" sz="2400" b="1" dirty="0"/>
              <a:t> </a:t>
            </a:r>
            <a:r>
              <a:rPr lang="es-ES" sz="2400" b="1" dirty="0" err="1"/>
              <a:t>elements</a:t>
            </a:r>
            <a:r>
              <a:rPr lang="es-ES" sz="2400" b="1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 a </a:t>
            </a:r>
            <a:r>
              <a:rPr lang="es-ES" sz="2400" dirty="0" err="1"/>
              <a:t>coordinated</a:t>
            </a:r>
            <a:r>
              <a:rPr lang="es-ES" sz="2400" dirty="0"/>
              <a:t> </a:t>
            </a:r>
            <a:r>
              <a:rPr lang="es-ES" sz="2400" dirty="0" err="1"/>
              <a:t>integration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2030 Agenda: </a:t>
            </a:r>
          </a:p>
          <a:p>
            <a:pPr algn="just"/>
            <a:endParaRPr lang="es-ES" sz="2400" dirty="0"/>
          </a:p>
          <a:p>
            <a:pPr marL="342900" indent="-342900" algn="just">
              <a:spcAft>
                <a:spcPts val="1800"/>
              </a:spcAft>
              <a:buClr>
                <a:srgbClr val="0068B3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country’s</a:t>
            </a:r>
            <a:r>
              <a:rPr lang="es-ES" sz="2400" dirty="0"/>
              <a:t> </a:t>
            </a:r>
            <a:r>
              <a:rPr lang="es-ES" sz="2400" dirty="0" err="1"/>
              <a:t>institutional</a:t>
            </a:r>
            <a:r>
              <a:rPr lang="es-ES" sz="2400" dirty="0"/>
              <a:t> </a:t>
            </a:r>
            <a:r>
              <a:rPr lang="es-ES" sz="2400" dirty="0" err="1"/>
              <a:t>architecture</a:t>
            </a:r>
            <a:r>
              <a:rPr lang="es-ES" sz="2400" dirty="0"/>
              <a:t>.</a:t>
            </a:r>
          </a:p>
          <a:p>
            <a:pPr marL="342900" indent="-342900" algn="just">
              <a:spcAft>
                <a:spcPts val="1800"/>
              </a:spcAft>
              <a:buClr>
                <a:srgbClr val="0068B3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institutional</a:t>
            </a:r>
            <a:r>
              <a:rPr lang="es-ES" sz="2400" dirty="0"/>
              <a:t> dialogue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government</a:t>
            </a:r>
            <a:r>
              <a:rPr lang="es-ES" sz="2400" dirty="0"/>
              <a:t> </a:t>
            </a:r>
            <a:r>
              <a:rPr lang="es-ES" sz="2400" dirty="0" err="1"/>
              <a:t>ministries</a:t>
            </a:r>
            <a:r>
              <a:rPr lang="es-ES" sz="2400" dirty="0"/>
              <a:t> </a:t>
            </a:r>
            <a:r>
              <a:rPr lang="es-ES" sz="2400" dirty="0" err="1"/>
              <a:t>equipped</a:t>
            </a:r>
            <a:r>
              <a:rPr lang="es-ES" sz="2400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transversal </a:t>
            </a:r>
            <a:r>
              <a:rPr lang="es-ES" sz="2400" dirty="0" err="1"/>
              <a:t>attributions</a:t>
            </a:r>
            <a:r>
              <a:rPr lang="es-ES" sz="2400" dirty="0"/>
              <a:t> (</a:t>
            </a:r>
            <a:r>
              <a:rPr lang="es-ES" sz="2400" dirty="0" err="1"/>
              <a:t>example</a:t>
            </a:r>
            <a:r>
              <a:rPr lang="es-ES" sz="2400" dirty="0"/>
              <a:t>: </a:t>
            </a:r>
            <a:r>
              <a:rPr lang="es-ES" sz="2400" dirty="0" err="1"/>
              <a:t>Ministry</a:t>
            </a:r>
            <a:r>
              <a:rPr lang="es-ES" sz="2400" dirty="0"/>
              <a:t> of </a:t>
            </a:r>
            <a:r>
              <a:rPr lang="es-ES" sz="2400" dirty="0" err="1"/>
              <a:t>Finance</a:t>
            </a:r>
            <a:r>
              <a:rPr lang="es-ES" sz="2400" dirty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0705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68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097" y="3555941"/>
            <a:ext cx="9144000" cy="1148794"/>
          </a:xfrm>
        </p:spPr>
        <p:txBody>
          <a:bodyPr/>
          <a:lstStyle/>
          <a:p>
            <a:r>
              <a:rPr lang="es-ES" dirty="0" err="1"/>
              <a:t>Institutional</a:t>
            </a:r>
            <a:r>
              <a:rPr lang="es-ES" dirty="0"/>
              <a:t> </a:t>
            </a:r>
            <a:r>
              <a:rPr lang="es-ES" dirty="0" err="1"/>
              <a:t>architecture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10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0">
            <a:extLst>
              <a:ext uri="{FF2B5EF4-FFF2-40B4-BE49-F238E27FC236}">
                <a16:creationId xmlns:a16="http://schemas.microsoft.com/office/drawing/2014/main" id="{0FDAAC86-59DE-4485-A91D-19DDE53C4728}"/>
              </a:ext>
            </a:extLst>
          </p:cNvPr>
          <p:cNvSpPr/>
          <p:nvPr/>
        </p:nvSpPr>
        <p:spPr>
          <a:xfrm>
            <a:off x="2" y="313007"/>
            <a:ext cx="4514848" cy="469126"/>
          </a:xfrm>
          <a:prstGeom prst="rect">
            <a:avLst/>
          </a:prstGeom>
          <a:solidFill>
            <a:srgbClr val="0067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E10DF4D5-2658-4246-B309-363DF937B60B}"/>
              </a:ext>
            </a:extLst>
          </p:cNvPr>
          <p:cNvSpPr txBox="1"/>
          <p:nvPr/>
        </p:nvSpPr>
        <p:spPr>
          <a:xfrm>
            <a:off x="995944" y="313007"/>
            <a:ext cx="318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Institutional</a:t>
            </a:r>
            <a:r>
              <a:rPr lang="es-MX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architecture</a:t>
            </a:r>
            <a:endParaRPr lang="es-MX" sz="24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34D264A-2814-4226-9323-45757DC51731}"/>
              </a:ext>
            </a:extLst>
          </p:cNvPr>
          <p:cNvSpPr/>
          <p:nvPr/>
        </p:nvSpPr>
        <p:spPr>
          <a:xfrm>
            <a:off x="8272432" y="2100283"/>
            <a:ext cx="1825840" cy="1792943"/>
          </a:xfrm>
          <a:prstGeom prst="ellipse">
            <a:avLst/>
          </a:prstGeom>
          <a:solidFill>
            <a:srgbClr val="00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latin typeface="+mj-lt"/>
              </a:rPr>
              <a:t>Sectoral</a:t>
            </a:r>
            <a:r>
              <a:rPr lang="es-ES" sz="1600" b="1" dirty="0">
                <a:latin typeface="+mj-lt"/>
              </a:rPr>
              <a:t> </a:t>
            </a:r>
            <a:r>
              <a:rPr lang="es-ES" sz="1600" b="1" dirty="0" err="1">
                <a:latin typeface="+mj-lt"/>
              </a:rPr>
              <a:t>programmes</a:t>
            </a:r>
            <a:endParaRPr lang="es-MX" sz="1600" b="1" dirty="0">
              <a:latin typeface="+mj-lt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3A63B5F-59B7-42B8-B0BB-673D5238EDCD}"/>
              </a:ext>
            </a:extLst>
          </p:cNvPr>
          <p:cNvSpPr/>
          <p:nvPr/>
        </p:nvSpPr>
        <p:spPr>
          <a:xfrm>
            <a:off x="7119907" y="4100534"/>
            <a:ext cx="1825840" cy="1792943"/>
          </a:xfrm>
          <a:prstGeom prst="ellipse">
            <a:avLst/>
          </a:prstGeom>
          <a:solidFill>
            <a:srgbClr val="00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>
                <a:latin typeface="+mj-lt"/>
              </a:rPr>
              <a:t>Special</a:t>
            </a:r>
            <a:r>
              <a:rPr lang="es-ES" sz="1400" b="1" dirty="0">
                <a:latin typeface="+mj-lt"/>
              </a:rPr>
              <a:t>, </a:t>
            </a:r>
            <a:r>
              <a:rPr lang="es-ES" sz="1400" b="1" dirty="0" err="1">
                <a:latin typeface="+mj-lt"/>
              </a:rPr>
              <a:t>institutional</a:t>
            </a:r>
            <a:r>
              <a:rPr lang="es-ES" sz="1400" b="1" dirty="0">
                <a:latin typeface="+mj-lt"/>
              </a:rPr>
              <a:t> &amp; regional </a:t>
            </a:r>
            <a:r>
              <a:rPr lang="es-ES" sz="1400" b="1" dirty="0" err="1">
                <a:latin typeface="+mj-lt"/>
              </a:rPr>
              <a:t>programmes</a:t>
            </a:r>
            <a:endParaRPr lang="es-MX" sz="1400" b="1" dirty="0">
              <a:latin typeface="+mj-lt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27B5E48-1E33-45CD-AF10-B8AAEC2A08CD}"/>
              </a:ext>
            </a:extLst>
          </p:cNvPr>
          <p:cNvSpPr/>
          <p:nvPr/>
        </p:nvSpPr>
        <p:spPr>
          <a:xfrm>
            <a:off x="9529732" y="4100534"/>
            <a:ext cx="1825840" cy="1792943"/>
          </a:xfrm>
          <a:prstGeom prst="ellipse">
            <a:avLst/>
          </a:prstGeom>
          <a:solidFill>
            <a:srgbClr val="00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+mj-lt"/>
              </a:rPr>
              <a:t>Budget </a:t>
            </a:r>
            <a:r>
              <a:rPr lang="es-ES" sz="1600" b="1" dirty="0" err="1">
                <a:latin typeface="+mj-lt"/>
              </a:rPr>
              <a:t>programmes</a:t>
            </a:r>
            <a:endParaRPr lang="es-MX" sz="1600" b="1" dirty="0">
              <a:latin typeface="+mj-lt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46AF6F9-F3B4-452C-8A16-89893B75E05B}"/>
              </a:ext>
            </a:extLst>
          </p:cNvPr>
          <p:cNvCxnSpPr/>
          <p:nvPr/>
        </p:nvCxnSpPr>
        <p:spPr>
          <a:xfrm>
            <a:off x="2227286" y="45870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A459DD6-51E6-4E34-96EF-FCEEA4C7EF23}"/>
              </a:ext>
            </a:extLst>
          </p:cNvPr>
          <p:cNvCxnSpPr>
            <a:cxnSpLocks/>
            <a:stCxn id="7" idx="5"/>
            <a:endCxn id="9" idx="0"/>
          </p:cNvCxnSpPr>
          <p:nvPr/>
        </p:nvCxnSpPr>
        <p:spPr>
          <a:xfrm>
            <a:off x="9830884" y="3630656"/>
            <a:ext cx="611768" cy="469878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13ADA60-EED4-4844-868E-1221BA554597}"/>
              </a:ext>
            </a:extLst>
          </p:cNvPr>
          <p:cNvCxnSpPr>
            <a:cxnSpLocks/>
            <a:stCxn id="8" idx="0"/>
            <a:endCxn id="7" idx="3"/>
          </p:cNvCxnSpPr>
          <p:nvPr/>
        </p:nvCxnSpPr>
        <p:spPr>
          <a:xfrm flipV="1">
            <a:off x="8032827" y="3630656"/>
            <a:ext cx="506993" cy="469878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476288BF-E321-48B6-BB55-2771EA5D78AF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8945747" y="4997006"/>
            <a:ext cx="583985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adroTexto 71">
            <a:extLst>
              <a:ext uri="{FF2B5EF4-FFF2-40B4-BE49-F238E27FC236}">
                <a16:creationId xmlns:a16="http://schemas.microsoft.com/office/drawing/2014/main" id="{F9083C4E-78EE-45B8-A237-E558E91ABD3B}"/>
              </a:ext>
            </a:extLst>
          </p:cNvPr>
          <p:cNvSpPr txBox="1"/>
          <p:nvPr/>
        </p:nvSpPr>
        <p:spPr>
          <a:xfrm>
            <a:off x="7470852" y="1465234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latin typeface="+mj-lt"/>
              </a:rPr>
              <a:t>National</a:t>
            </a:r>
            <a:r>
              <a:rPr lang="es-ES" sz="2000" b="1" dirty="0">
                <a:latin typeface="+mj-lt"/>
              </a:rPr>
              <a:t> </a:t>
            </a:r>
            <a:r>
              <a:rPr lang="es-ES" sz="2000" b="1" dirty="0" err="1">
                <a:latin typeface="+mj-lt"/>
              </a:rPr>
              <a:t>Strategic</a:t>
            </a:r>
            <a:r>
              <a:rPr lang="es-ES" sz="2000" b="1" dirty="0">
                <a:latin typeface="+mj-lt"/>
              </a:rPr>
              <a:t> Plan</a:t>
            </a:r>
            <a:endParaRPr lang="es-MX" sz="2000" b="1" dirty="0">
              <a:latin typeface="+mj-lt"/>
            </a:endParaRPr>
          </a:p>
        </p:txBody>
      </p:sp>
      <p:sp>
        <p:nvSpPr>
          <p:cNvPr id="73" name="Abrir llave 72">
            <a:extLst>
              <a:ext uri="{FF2B5EF4-FFF2-40B4-BE49-F238E27FC236}">
                <a16:creationId xmlns:a16="http://schemas.microsoft.com/office/drawing/2014/main" id="{9A1035AA-D035-46D2-824F-DD72167864B1}"/>
              </a:ext>
            </a:extLst>
          </p:cNvPr>
          <p:cNvSpPr/>
          <p:nvPr/>
        </p:nvSpPr>
        <p:spPr>
          <a:xfrm rot="10800000" flipH="1">
            <a:off x="6691465" y="1974602"/>
            <a:ext cx="255897" cy="40767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0470B7C4-08D8-43BA-8D66-35E66C3D4EFE}"/>
              </a:ext>
            </a:extLst>
          </p:cNvPr>
          <p:cNvSpPr txBox="1"/>
          <p:nvPr/>
        </p:nvSpPr>
        <p:spPr>
          <a:xfrm rot="16200000">
            <a:off x="4128721" y="3650151"/>
            <a:ext cx="4038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spc="300" dirty="0">
                <a:latin typeface="+mj-lt"/>
              </a:rPr>
              <a:t>Transversal </a:t>
            </a:r>
            <a:r>
              <a:rPr lang="es-ES" sz="2200" b="1" spc="300" dirty="0" err="1">
                <a:latin typeface="+mj-lt"/>
              </a:rPr>
              <a:t>Programmes</a:t>
            </a:r>
            <a:endParaRPr lang="es-MX" sz="2200" b="1" spc="300" dirty="0">
              <a:latin typeface="+mj-lt"/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DF420361-5DB2-4ECA-B585-A84DBBD075B6}"/>
              </a:ext>
            </a:extLst>
          </p:cNvPr>
          <p:cNvSpPr txBox="1"/>
          <p:nvPr/>
        </p:nvSpPr>
        <p:spPr>
          <a:xfrm>
            <a:off x="706536" y="2100283"/>
            <a:ext cx="4313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8B3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400" dirty="0" err="1">
                <a:latin typeface="+mj-lt"/>
              </a:rPr>
              <a:t>Linkages</a:t>
            </a:r>
            <a:r>
              <a:rPr lang="es-ES" sz="2400" dirty="0">
                <a:latin typeface="+mj-lt"/>
              </a:rPr>
              <a:t> </a:t>
            </a:r>
            <a:r>
              <a:rPr lang="es-ES" sz="2400" dirty="0" err="1">
                <a:latin typeface="+mj-lt"/>
              </a:rPr>
              <a:t>between</a:t>
            </a:r>
            <a:r>
              <a:rPr lang="es-ES" sz="2400" dirty="0">
                <a:latin typeface="+mj-lt"/>
              </a:rPr>
              <a:t> </a:t>
            </a:r>
            <a:r>
              <a:rPr lang="es-ES" sz="2400" dirty="0" err="1">
                <a:latin typeface="+mj-lt"/>
              </a:rPr>
              <a:t>instruments</a:t>
            </a:r>
            <a:endParaRPr lang="es-ES" sz="2400" dirty="0">
              <a:latin typeface="+mj-lt"/>
            </a:endParaRPr>
          </a:p>
          <a:p>
            <a:pPr marL="342900" indent="-342900">
              <a:buClr>
                <a:srgbClr val="0068B3"/>
              </a:buClr>
              <a:buSzPct val="100000"/>
              <a:buFont typeface="Arial" panose="020B0604020202020204" pitchFamily="34" charset="0"/>
              <a:buChar char="•"/>
            </a:pPr>
            <a:endParaRPr lang="es-ES" sz="2400" dirty="0">
              <a:latin typeface="+mj-lt"/>
            </a:endParaRPr>
          </a:p>
          <a:p>
            <a:pPr marL="342900" indent="-342900">
              <a:buClr>
                <a:srgbClr val="0068B3"/>
              </a:buClr>
              <a:buSzPct val="100000"/>
              <a:buFont typeface="Arial" panose="020B0604020202020204" pitchFamily="34" charset="0"/>
              <a:buChar char="•"/>
            </a:pPr>
            <a:endParaRPr lang="es-ES" sz="2400" dirty="0">
              <a:latin typeface="+mj-lt"/>
            </a:endParaRPr>
          </a:p>
          <a:p>
            <a:pPr marL="342900" indent="-342900">
              <a:buClr>
                <a:srgbClr val="0068B3"/>
              </a:buClr>
              <a:buSzPct val="100000"/>
              <a:buFont typeface="Arial" panose="020B0604020202020204" pitchFamily="34" charset="0"/>
              <a:buChar char="•"/>
            </a:pPr>
            <a:endParaRPr lang="es-ES" sz="2400" dirty="0">
              <a:latin typeface="+mj-lt"/>
            </a:endParaRPr>
          </a:p>
          <a:p>
            <a:pPr marL="342900" indent="-342900">
              <a:buClr>
                <a:srgbClr val="0068B3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400" dirty="0" err="1">
                <a:latin typeface="+mj-lt"/>
              </a:rPr>
              <a:t>Logical</a:t>
            </a:r>
            <a:r>
              <a:rPr lang="es-ES" sz="2400" dirty="0">
                <a:latin typeface="+mj-lt"/>
              </a:rPr>
              <a:t> Framework </a:t>
            </a:r>
            <a:r>
              <a:rPr lang="es-ES" sz="2400" dirty="0" err="1">
                <a:latin typeface="+mj-lt"/>
              </a:rPr>
              <a:t>Approach</a:t>
            </a:r>
            <a:r>
              <a:rPr lang="es-ES" sz="2400" dirty="0">
                <a:latin typeface="+mj-lt"/>
              </a:rPr>
              <a:t> </a:t>
            </a:r>
          </a:p>
          <a:p>
            <a:pPr marL="342900" indent="-342900">
              <a:buClr>
                <a:srgbClr val="0068B3"/>
              </a:buClr>
              <a:buSzPct val="100000"/>
              <a:buFont typeface="Arial" panose="020B0604020202020204" pitchFamily="34" charset="0"/>
              <a:buChar char="•"/>
            </a:pPr>
            <a:endParaRPr lang="es-ES" sz="2400" dirty="0">
              <a:latin typeface="+mj-lt"/>
            </a:endParaRPr>
          </a:p>
          <a:p>
            <a:pPr marL="342900" indent="-342900">
              <a:buClr>
                <a:srgbClr val="0068B3"/>
              </a:buClr>
              <a:buSzPct val="100000"/>
              <a:buFont typeface="Arial" panose="020B0604020202020204" pitchFamily="34" charset="0"/>
              <a:buChar char="•"/>
            </a:pPr>
            <a:endParaRPr lang="es-ES" sz="2400" dirty="0">
              <a:latin typeface="+mj-lt"/>
            </a:endParaRPr>
          </a:p>
          <a:p>
            <a:pPr marL="342900" indent="-342900">
              <a:buClr>
                <a:srgbClr val="0068B3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400" dirty="0" err="1">
                <a:latin typeface="+mj-lt"/>
              </a:rPr>
              <a:t>Complimentarity</a:t>
            </a:r>
            <a:r>
              <a:rPr lang="es-ES" sz="2400" dirty="0">
                <a:latin typeface="+mj-lt"/>
              </a:rPr>
              <a:t> 2030 Agenda &amp; </a:t>
            </a:r>
            <a:r>
              <a:rPr lang="es-ES" sz="2400" dirty="0" err="1">
                <a:latin typeface="+mj-lt"/>
              </a:rPr>
              <a:t>National</a:t>
            </a:r>
            <a:r>
              <a:rPr lang="es-ES" sz="2400" dirty="0">
                <a:latin typeface="+mj-lt"/>
              </a:rPr>
              <a:t> </a:t>
            </a:r>
            <a:r>
              <a:rPr lang="es-ES" sz="2400" dirty="0" err="1">
                <a:latin typeface="+mj-lt"/>
              </a:rPr>
              <a:t>Planning</a:t>
            </a:r>
            <a:r>
              <a:rPr lang="es-ES" sz="2400" dirty="0">
                <a:latin typeface="+mj-lt"/>
              </a:rPr>
              <a:t> </a:t>
            </a:r>
            <a:r>
              <a:rPr lang="es-ES" sz="2400" dirty="0" err="1">
                <a:latin typeface="+mj-lt"/>
              </a:rPr>
              <a:t>System</a:t>
            </a:r>
            <a:endParaRPr lang="es-ES" sz="2400" dirty="0">
              <a:latin typeface="+mj-lt"/>
            </a:endParaRPr>
          </a:p>
        </p:txBody>
      </p:sp>
      <p:pic>
        <p:nvPicPr>
          <p:cNvPr id="90" name="Gráfico 89" descr="Suma">
            <a:extLst>
              <a:ext uri="{FF2B5EF4-FFF2-40B4-BE49-F238E27FC236}">
                <a16:creationId xmlns:a16="http://schemas.microsoft.com/office/drawing/2014/main" id="{0775A809-B0DC-420C-A55E-660E041F6E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5777" y="2709708"/>
            <a:ext cx="714552" cy="714552"/>
          </a:xfrm>
          <a:prstGeom prst="rect">
            <a:avLst/>
          </a:prstGeom>
        </p:spPr>
      </p:pic>
      <p:sp>
        <p:nvSpPr>
          <p:cNvPr id="92" name="Es igual a 91">
            <a:extLst>
              <a:ext uri="{FF2B5EF4-FFF2-40B4-BE49-F238E27FC236}">
                <a16:creationId xmlns:a16="http://schemas.microsoft.com/office/drawing/2014/main" id="{91E44ACA-08DD-4DD6-9C85-863AD5261DED}"/>
              </a:ext>
            </a:extLst>
          </p:cNvPr>
          <p:cNvSpPr/>
          <p:nvPr/>
        </p:nvSpPr>
        <p:spPr>
          <a:xfrm>
            <a:off x="2457798" y="4223871"/>
            <a:ext cx="799024" cy="400436"/>
          </a:xfrm>
          <a:prstGeom prst="mathEqual">
            <a:avLst/>
          </a:prstGeom>
          <a:solidFill>
            <a:srgbClr val="F27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0">
            <a:extLst>
              <a:ext uri="{FF2B5EF4-FFF2-40B4-BE49-F238E27FC236}">
                <a16:creationId xmlns:a16="http://schemas.microsoft.com/office/drawing/2014/main" id="{FD46446D-4139-4227-827C-11550F1C6BC7}"/>
              </a:ext>
            </a:extLst>
          </p:cNvPr>
          <p:cNvSpPr/>
          <p:nvPr/>
        </p:nvSpPr>
        <p:spPr>
          <a:xfrm>
            <a:off x="2" y="313007"/>
            <a:ext cx="4933948" cy="469126"/>
          </a:xfrm>
          <a:prstGeom prst="rect">
            <a:avLst/>
          </a:prstGeom>
          <a:solidFill>
            <a:srgbClr val="0067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B6642792-B88F-45A7-A5BA-CB96F3B9C1D3}"/>
              </a:ext>
            </a:extLst>
          </p:cNvPr>
          <p:cNvSpPr txBox="1"/>
          <p:nvPr/>
        </p:nvSpPr>
        <p:spPr>
          <a:xfrm>
            <a:off x="919840" y="299511"/>
            <a:ext cx="360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s-MX" sz="2400" b="1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ermeability</a:t>
            </a:r>
            <a:endParaRPr lang="es-MX" sz="24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10380" y="1855576"/>
            <a:ext cx="10691211" cy="4165048"/>
            <a:chOff x="561204" y="1855576"/>
            <a:chExt cx="10691211" cy="4165048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C43D963A-24AC-482E-8FAA-0A9BF7A71FDF}"/>
                </a:ext>
              </a:extLst>
            </p:cNvPr>
            <p:cNvSpPr/>
            <p:nvPr/>
          </p:nvSpPr>
          <p:spPr>
            <a:xfrm>
              <a:off x="8276676" y="2537319"/>
              <a:ext cx="616375" cy="638433"/>
            </a:xfrm>
            <a:prstGeom prst="ellipse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17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14C44586-0E69-41B7-AD5C-16D6F726B301}"/>
                </a:ext>
              </a:extLst>
            </p:cNvPr>
            <p:cNvSpPr/>
            <p:nvPr/>
          </p:nvSpPr>
          <p:spPr>
            <a:xfrm>
              <a:off x="8198005" y="3348788"/>
              <a:ext cx="773717" cy="709268"/>
            </a:xfrm>
            <a:prstGeom prst="ellipse">
              <a:avLst/>
            </a:prstGeom>
            <a:solidFill>
              <a:srgbClr val="4AC1C4"/>
            </a:solidFill>
            <a:ln>
              <a:solidFill>
                <a:srgbClr val="4AC1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169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8B92D68-3104-4659-8E5A-BEDC6118CD67}"/>
                </a:ext>
              </a:extLst>
            </p:cNvPr>
            <p:cNvSpPr/>
            <p:nvPr/>
          </p:nvSpPr>
          <p:spPr>
            <a:xfrm>
              <a:off x="8128307" y="4231092"/>
              <a:ext cx="913112" cy="89591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230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8AFA948-3F33-4795-9125-E30D14F5D2B2}"/>
                </a:ext>
              </a:extLst>
            </p:cNvPr>
            <p:cNvSpPr txBox="1"/>
            <p:nvPr/>
          </p:nvSpPr>
          <p:spPr>
            <a:xfrm>
              <a:off x="9633383" y="2587156"/>
              <a:ext cx="9654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7C80"/>
                  </a:solidFill>
                  <a:latin typeface="+mj-lt"/>
                </a:rPr>
                <a:t>SDGs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4007553-0C1C-455B-94B4-508144DE7A5F}"/>
                </a:ext>
              </a:extLst>
            </p:cNvPr>
            <p:cNvSpPr txBox="1"/>
            <p:nvPr/>
          </p:nvSpPr>
          <p:spPr>
            <a:xfrm>
              <a:off x="9213434" y="3441812"/>
              <a:ext cx="1805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4AC1C4"/>
                  </a:solidFill>
                  <a:latin typeface="+mj-lt"/>
                </a:rPr>
                <a:t>Targets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D0AE2C0-F1ED-498B-8B5C-2B6251444F84}"/>
                </a:ext>
              </a:extLst>
            </p:cNvPr>
            <p:cNvSpPr txBox="1"/>
            <p:nvPr/>
          </p:nvSpPr>
          <p:spPr>
            <a:xfrm>
              <a:off x="8979772" y="4449771"/>
              <a:ext cx="2272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C000"/>
                  </a:solidFill>
                  <a:latin typeface="+mj-lt"/>
                </a:rPr>
                <a:t>Indicators</a:t>
              </a:r>
            </a:p>
          </p:txBody>
        </p:sp>
        <p:graphicFrame>
          <p:nvGraphicFramePr>
            <p:cNvPr id="13" name="Diagrama 12">
              <a:extLst>
                <a:ext uri="{FF2B5EF4-FFF2-40B4-BE49-F238E27FC236}">
                  <a16:creationId xmlns:a16="http://schemas.microsoft.com/office/drawing/2014/main" id="{59BFF655-DE50-4E04-A583-D1A4F3E4B9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33998734"/>
                </p:ext>
              </p:extLst>
            </p:nvPr>
          </p:nvGraphicFramePr>
          <p:xfrm>
            <a:off x="587686" y="1855576"/>
            <a:ext cx="7259783" cy="41650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Flecha: curvada hacia arriba 13">
              <a:extLst>
                <a:ext uri="{FF2B5EF4-FFF2-40B4-BE49-F238E27FC236}">
                  <a16:creationId xmlns:a16="http://schemas.microsoft.com/office/drawing/2014/main" id="{BCF88F82-207B-4DBC-B4FA-35662E376D57}"/>
                </a:ext>
              </a:extLst>
            </p:cNvPr>
            <p:cNvSpPr/>
            <p:nvPr/>
          </p:nvSpPr>
          <p:spPr>
            <a:xfrm rot="3311114">
              <a:off x="286851" y="2660105"/>
              <a:ext cx="1265227" cy="716521"/>
            </a:xfrm>
            <a:prstGeom prst="curvedUpArrow">
              <a:avLst/>
            </a:prstGeom>
            <a:solidFill>
              <a:srgbClr val="C3A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Flecha: curvada hacia arriba 14">
              <a:extLst>
                <a:ext uri="{FF2B5EF4-FFF2-40B4-BE49-F238E27FC236}">
                  <a16:creationId xmlns:a16="http://schemas.microsoft.com/office/drawing/2014/main" id="{C81B4B4E-E0E9-478D-9FD4-E51D17DC4F25}"/>
                </a:ext>
              </a:extLst>
            </p:cNvPr>
            <p:cNvSpPr/>
            <p:nvPr/>
          </p:nvSpPr>
          <p:spPr>
            <a:xfrm rot="3311114">
              <a:off x="1403764" y="3924360"/>
              <a:ext cx="974953" cy="625296"/>
            </a:xfrm>
            <a:prstGeom prst="curvedUpArrow">
              <a:avLst/>
            </a:prstGeom>
            <a:solidFill>
              <a:srgbClr val="C3A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Flecha: curvada hacia arriba 15">
            <a:extLst>
              <a:ext uri="{FF2B5EF4-FFF2-40B4-BE49-F238E27FC236}">
                <a16:creationId xmlns:a16="http://schemas.microsoft.com/office/drawing/2014/main" id="{3879FECE-8EE5-487D-8433-E59772002D80}"/>
              </a:ext>
            </a:extLst>
          </p:cNvPr>
          <p:cNvSpPr/>
          <p:nvPr/>
        </p:nvSpPr>
        <p:spPr>
          <a:xfrm rot="3311114">
            <a:off x="2878803" y="5080302"/>
            <a:ext cx="892651" cy="474775"/>
          </a:xfrm>
          <a:prstGeom prst="curvedUpArrow">
            <a:avLst/>
          </a:prstGeom>
          <a:solidFill>
            <a:srgbClr val="C3A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3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BE886-44FF-4D40-9AE7-8DE5B5F57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097" y="3555941"/>
            <a:ext cx="9144000" cy="1493731"/>
          </a:xfrm>
        </p:spPr>
        <p:txBody>
          <a:bodyPr/>
          <a:lstStyle/>
          <a:p>
            <a:r>
              <a:rPr lang="es-ES" dirty="0"/>
              <a:t>Budget </a:t>
            </a:r>
            <a:r>
              <a:rPr lang="es-ES" dirty="0" err="1"/>
              <a:t>contribution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SDGs</a:t>
            </a:r>
            <a:r>
              <a:rPr lang="es-ES" dirty="0"/>
              <a:t> and targets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59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LAN NACIONAL DE DESARROLLO">
            <a:extLst>
              <a:ext uri="{FF2B5EF4-FFF2-40B4-BE49-F238E27FC236}">
                <a16:creationId xmlns:a16="http://schemas.microsoft.com/office/drawing/2014/main" id="{084A2E02-07FA-4A85-9A63-18EF6415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289" y="3697749"/>
            <a:ext cx="2212198" cy="102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6">
            <a:extLst>
              <a:ext uri="{FF2B5EF4-FFF2-40B4-BE49-F238E27FC236}">
                <a16:creationId xmlns:a16="http://schemas.microsoft.com/office/drawing/2014/main" id="{B5650D59-A2A9-4ADC-8344-6EC108FEE4E5}"/>
              </a:ext>
            </a:extLst>
          </p:cNvPr>
          <p:cNvSpPr/>
          <p:nvPr/>
        </p:nvSpPr>
        <p:spPr>
          <a:xfrm>
            <a:off x="1186705" y="2959920"/>
            <a:ext cx="3624861" cy="602583"/>
          </a:xfrm>
          <a:prstGeom prst="roundRect">
            <a:avLst/>
          </a:prstGeom>
          <a:solidFill>
            <a:srgbClr val="00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SDGs Targets</a:t>
            </a:r>
          </a:p>
        </p:txBody>
      </p:sp>
      <p:sp>
        <p:nvSpPr>
          <p:cNvPr id="7" name="Flecha izquierda y derecha 8">
            <a:extLst>
              <a:ext uri="{FF2B5EF4-FFF2-40B4-BE49-F238E27FC236}">
                <a16:creationId xmlns:a16="http://schemas.microsoft.com/office/drawing/2014/main" id="{A43A0435-67CD-4356-B479-C5E9E9D269DE}"/>
              </a:ext>
            </a:extLst>
          </p:cNvPr>
          <p:cNvSpPr/>
          <p:nvPr/>
        </p:nvSpPr>
        <p:spPr>
          <a:xfrm>
            <a:off x="5443379" y="3082033"/>
            <a:ext cx="1148768" cy="385857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7FEB7B-328D-4660-9BA9-5853A1C5647C}"/>
              </a:ext>
            </a:extLst>
          </p:cNvPr>
          <p:cNvSpPr txBox="1"/>
          <p:nvPr/>
        </p:nvSpPr>
        <p:spPr>
          <a:xfrm>
            <a:off x="554230" y="1643143"/>
            <a:ext cx="11083539" cy="107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Coincidence analysis between SDGs targets and National Goals 2013-2018 through their strategies and allocations.</a:t>
            </a:r>
          </a:p>
        </p:txBody>
      </p:sp>
      <p:pic>
        <p:nvPicPr>
          <p:cNvPr id="9" name="Picture 2" descr="Resultado de imagen para sustainable development goals">
            <a:extLst>
              <a:ext uri="{FF2B5EF4-FFF2-40B4-BE49-F238E27FC236}">
                <a16:creationId xmlns:a16="http://schemas.microsoft.com/office/drawing/2014/main" id="{7761C0AA-F57D-49C1-8DEF-ED4B90F4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82" y="3824089"/>
            <a:ext cx="3624861" cy="7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0ACA1A0-E334-470C-A2CD-FAC45D34A462}"/>
              </a:ext>
            </a:extLst>
          </p:cNvPr>
          <p:cNvSpPr/>
          <p:nvPr/>
        </p:nvSpPr>
        <p:spPr>
          <a:xfrm>
            <a:off x="2" y="293957"/>
            <a:ext cx="5867398" cy="469126"/>
          </a:xfrm>
          <a:prstGeom prst="rect">
            <a:avLst/>
          </a:prstGeom>
          <a:solidFill>
            <a:srgbClr val="0067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69FDB644-5622-44C2-A84A-76C29D62E4A3}"/>
              </a:ext>
            </a:extLst>
          </p:cNvPr>
          <p:cNvSpPr txBox="1"/>
          <p:nvPr/>
        </p:nvSpPr>
        <p:spPr>
          <a:xfrm>
            <a:off x="0" y="293957"/>
            <a:ext cx="569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Budget contribution to the SDGs and targets</a:t>
            </a:r>
            <a:endParaRPr lang="en-US" sz="24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ángulo redondeado 7">
            <a:extLst>
              <a:ext uri="{FF2B5EF4-FFF2-40B4-BE49-F238E27FC236}">
                <a16:creationId xmlns:a16="http://schemas.microsoft.com/office/drawing/2014/main" id="{94CC55BA-C2D4-4B8C-9453-5439034D25B6}"/>
              </a:ext>
            </a:extLst>
          </p:cNvPr>
          <p:cNvSpPr/>
          <p:nvPr/>
        </p:nvSpPr>
        <p:spPr>
          <a:xfrm>
            <a:off x="7551506" y="2921660"/>
            <a:ext cx="3862958" cy="602876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National Goals Strategies</a:t>
            </a:r>
          </a:p>
          <a:p>
            <a:pPr algn="ctr"/>
            <a:r>
              <a:rPr lang="en-US" sz="2000" b="1" dirty="0">
                <a:latin typeface="+mj-lt"/>
              </a:rPr>
              <a:t> 2013-2018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A4B60C9-CFCC-45C3-8A34-F510FF54FB5B}"/>
              </a:ext>
            </a:extLst>
          </p:cNvPr>
          <p:cNvSpPr txBox="1"/>
          <p:nvPr/>
        </p:nvSpPr>
        <p:spPr>
          <a:xfrm>
            <a:off x="1249982" y="5243972"/>
            <a:ext cx="5055284" cy="602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MX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Carried out by the Ministry of Finance, UNDP and the President´s Office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76654A9-2746-4FA6-BFB0-A1046A3899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4" b="30103"/>
          <a:stretch/>
        </p:blipFill>
        <p:spPr>
          <a:xfrm>
            <a:off x="8844416" y="5214857"/>
            <a:ext cx="360631" cy="660816"/>
          </a:xfrm>
          <a:prstGeom prst="rect">
            <a:avLst/>
          </a:prstGeom>
        </p:spPr>
      </p:pic>
      <p:pic>
        <p:nvPicPr>
          <p:cNvPr id="16" name="Picture 2" descr="gobierno_color_solida_baja(1)">
            <a:extLst>
              <a:ext uri="{FF2B5EF4-FFF2-40B4-BE49-F238E27FC236}">
                <a16:creationId xmlns:a16="http://schemas.microsoft.com/office/drawing/2014/main" id="{7EAEFA2A-75F9-40E3-9F1C-F06177D15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9" t="10622" r="21089" b="8862"/>
          <a:stretch/>
        </p:blipFill>
        <p:spPr bwMode="auto">
          <a:xfrm>
            <a:off x="9857757" y="5113125"/>
            <a:ext cx="903996" cy="8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Resultado de imagen para shcp logo">
            <a:extLst>
              <a:ext uri="{FF2B5EF4-FFF2-40B4-BE49-F238E27FC236}">
                <a16:creationId xmlns:a16="http://schemas.microsoft.com/office/drawing/2014/main" id="{670C1250-B15F-4E3A-B0D4-5ACB1EE38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56"/>
          <a:stretch/>
        </p:blipFill>
        <p:spPr bwMode="auto">
          <a:xfrm>
            <a:off x="7054373" y="5084642"/>
            <a:ext cx="1407215" cy="84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2F1515-3DC9-4664-BA69-527C108D7FFC}"/>
              </a:ext>
            </a:extLst>
          </p:cNvPr>
          <p:cNvSpPr/>
          <p:nvPr/>
        </p:nvSpPr>
        <p:spPr>
          <a:xfrm>
            <a:off x="996287" y="5027996"/>
            <a:ext cx="10418177" cy="1072288"/>
          </a:xfrm>
          <a:prstGeom prst="rect">
            <a:avLst/>
          </a:prstGeom>
          <a:noFill/>
          <a:ln w="25400">
            <a:solidFill>
              <a:srgbClr val="0068B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45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B6B22030-E5D9-4F60-9378-E10AEF0B4115}"/>
              </a:ext>
            </a:extLst>
          </p:cNvPr>
          <p:cNvSpPr txBox="1">
            <a:spLocks/>
          </p:cNvSpPr>
          <p:nvPr/>
        </p:nvSpPr>
        <p:spPr>
          <a:xfrm>
            <a:off x="446816" y="1637215"/>
            <a:ext cx="11087098" cy="21940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rgbClr val="0468B0"/>
                </a:solidFill>
              </a:rPr>
              <a:t>Goal</a:t>
            </a:r>
            <a:endParaRPr lang="es-ES" sz="2000" b="1" dirty="0">
              <a:solidFill>
                <a:srgbClr val="0468B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68B0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dirty="0" err="1"/>
              <a:t>Provide</a:t>
            </a:r>
            <a:r>
              <a:rPr lang="es-ES" sz="2000" dirty="0"/>
              <a:t> more </a:t>
            </a:r>
            <a:r>
              <a:rPr lang="es-ES" sz="2000" dirty="0" err="1"/>
              <a:t>information</a:t>
            </a:r>
            <a:r>
              <a:rPr lang="es-ES" sz="2000" dirty="0"/>
              <a:t>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relevance</a:t>
            </a:r>
            <a:r>
              <a:rPr lang="es-ES" sz="2000" dirty="0"/>
              <a:t> and </a:t>
            </a:r>
            <a:r>
              <a:rPr lang="es-ES" sz="2000" dirty="0" err="1"/>
              <a:t>pertinence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public</a:t>
            </a:r>
            <a:r>
              <a:rPr lang="es-ES" sz="2000" dirty="0"/>
              <a:t> </a:t>
            </a:r>
            <a:r>
              <a:rPr lang="es-ES" sz="2000" dirty="0" err="1"/>
              <a:t>investments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development</a:t>
            </a:r>
            <a:r>
              <a:rPr lang="es-ES" sz="2000" dirty="0"/>
              <a:t>, </a:t>
            </a:r>
            <a:r>
              <a:rPr lang="es-ES" sz="2000" dirty="0" err="1"/>
              <a:t>through</a:t>
            </a:r>
            <a:r>
              <a:rPr lang="es-ES" sz="2000" dirty="0"/>
              <a:t> a </a:t>
            </a:r>
            <a:r>
              <a:rPr lang="es-ES" sz="2000" dirty="0" err="1"/>
              <a:t>thorough</a:t>
            </a:r>
            <a:r>
              <a:rPr lang="es-ES" sz="2000" dirty="0"/>
              <a:t> </a:t>
            </a:r>
            <a:r>
              <a:rPr lang="es-ES" sz="2000" dirty="0" err="1"/>
              <a:t>analysis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resource</a:t>
            </a:r>
            <a:r>
              <a:rPr lang="es-ES" sz="2000" dirty="0"/>
              <a:t> </a:t>
            </a:r>
            <a:r>
              <a:rPr lang="es-ES" sz="2000" dirty="0" err="1"/>
              <a:t>allocations</a:t>
            </a:r>
            <a:r>
              <a:rPr lang="es-ES" sz="2000" dirty="0"/>
              <a:t>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68B0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dirty="0" err="1"/>
              <a:t>Provide</a:t>
            </a:r>
            <a:r>
              <a:rPr lang="es-ES" sz="2000" dirty="0"/>
              <a:t> inputs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planning</a:t>
            </a:r>
            <a:r>
              <a:rPr lang="es-ES" sz="2000" dirty="0"/>
              <a:t> and </a:t>
            </a:r>
            <a:r>
              <a:rPr lang="es-ES" sz="2000" dirty="0" err="1"/>
              <a:t>programming</a:t>
            </a:r>
            <a:r>
              <a:rPr lang="es-ES" sz="2000" dirty="0"/>
              <a:t> </a:t>
            </a:r>
            <a:r>
              <a:rPr lang="es-ES" sz="2000" dirty="0" err="1"/>
              <a:t>improvements</a:t>
            </a:r>
            <a:r>
              <a:rPr lang="es-ES" sz="2000" dirty="0"/>
              <a:t>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68B0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dirty="0" err="1"/>
              <a:t>Participatory</a:t>
            </a:r>
            <a:r>
              <a:rPr lang="es-ES" sz="2000" dirty="0"/>
              <a:t> </a:t>
            </a:r>
            <a:r>
              <a:rPr lang="es-ES" sz="2000" dirty="0" err="1"/>
              <a:t>methodologies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government</a:t>
            </a:r>
            <a:r>
              <a:rPr lang="es-ES" sz="2000" dirty="0"/>
              <a:t> agencies. </a:t>
            </a:r>
            <a:endParaRPr lang="es-ES" dirty="0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C72B30F0-AD7C-44F7-A7C2-2FDC9A4E2238}"/>
              </a:ext>
            </a:extLst>
          </p:cNvPr>
          <p:cNvGrpSpPr/>
          <p:nvPr/>
        </p:nvGrpSpPr>
        <p:grpSpPr>
          <a:xfrm>
            <a:off x="446816" y="4598134"/>
            <a:ext cx="4012607" cy="1535735"/>
            <a:chOff x="0" y="1977275"/>
            <a:chExt cx="4685109" cy="1874043"/>
          </a:xfrm>
        </p:grpSpPr>
        <p:sp>
          <p:nvSpPr>
            <p:cNvPr id="7" name="Arrow: Pentagon 17">
              <a:extLst>
                <a:ext uri="{FF2B5EF4-FFF2-40B4-BE49-F238E27FC236}">
                  <a16:creationId xmlns:a16="http://schemas.microsoft.com/office/drawing/2014/main" id="{6CD003FB-2AE6-4182-9046-2F3AE4F5C508}"/>
                </a:ext>
              </a:extLst>
            </p:cNvPr>
            <p:cNvSpPr/>
            <p:nvPr/>
          </p:nvSpPr>
          <p:spPr>
            <a:xfrm>
              <a:off x="0" y="1977275"/>
              <a:ext cx="4685109" cy="1874043"/>
            </a:xfrm>
            <a:prstGeom prst="homePlate">
              <a:avLst/>
            </a:prstGeom>
            <a:solidFill>
              <a:srgbClr val="17507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rrow: Pentagon 4">
              <a:extLst>
                <a:ext uri="{FF2B5EF4-FFF2-40B4-BE49-F238E27FC236}">
                  <a16:creationId xmlns:a16="http://schemas.microsoft.com/office/drawing/2014/main" id="{4F85A428-4F05-4C92-A274-705BF2BDC8A0}"/>
                </a:ext>
              </a:extLst>
            </p:cNvPr>
            <p:cNvSpPr txBox="1"/>
            <p:nvPr/>
          </p:nvSpPr>
          <p:spPr>
            <a:xfrm>
              <a:off x="0" y="1977275"/>
              <a:ext cx="4216598" cy="18740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48006" rIns="24003" bIns="4800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1" kern="1200" dirty="0" err="1"/>
                <a:t>Linkage</a:t>
              </a:r>
              <a:r>
                <a:rPr lang="es-ES" sz="1600" b="1" kern="1200" dirty="0"/>
                <a:t> </a:t>
              </a:r>
              <a:r>
                <a:rPr lang="es-ES" sz="1600" b="1" kern="1200" dirty="0" err="1"/>
                <a:t>guidelines</a:t>
              </a:r>
              <a:r>
                <a:rPr lang="es-ES" sz="1600" b="1" kern="1200" dirty="0"/>
                <a:t> (</a:t>
              </a:r>
              <a:r>
                <a:rPr lang="es-ES" sz="1600" b="1" kern="1200" dirty="0" err="1"/>
                <a:t>methodology</a:t>
              </a:r>
              <a:r>
                <a:rPr lang="es-ES" sz="1600" b="1" kern="1200" dirty="0"/>
                <a:t>)</a:t>
              </a:r>
              <a:endParaRPr lang="es-MX" sz="1600" b="1" kern="1200" dirty="0"/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E01E9FB1-2629-4EA7-8844-BC9953723903}"/>
              </a:ext>
            </a:extLst>
          </p:cNvPr>
          <p:cNvGrpSpPr/>
          <p:nvPr/>
        </p:nvGrpSpPr>
        <p:grpSpPr>
          <a:xfrm>
            <a:off x="4200261" y="4598134"/>
            <a:ext cx="4012607" cy="1535735"/>
            <a:chOff x="3753445" y="1977275"/>
            <a:chExt cx="4685109" cy="1874043"/>
          </a:xfrm>
        </p:grpSpPr>
        <p:sp>
          <p:nvSpPr>
            <p:cNvPr id="10" name="Arrow: Chevron 15">
              <a:extLst>
                <a:ext uri="{FF2B5EF4-FFF2-40B4-BE49-F238E27FC236}">
                  <a16:creationId xmlns:a16="http://schemas.microsoft.com/office/drawing/2014/main" id="{4E9C16E0-1689-44F0-B743-67AE8CE8A405}"/>
                </a:ext>
              </a:extLst>
            </p:cNvPr>
            <p:cNvSpPr/>
            <p:nvPr/>
          </p:nvSpPr>
          <p:spPr>
            <a:xfrm>
              <a:off x="3753445" y="1977275"/>
              <a:ext cx="4685109" cy="1874043"/>
            </a:xfrm>
            <a:prstGeom prst="chevron">
              <a:avLst/>
            </a:prstGeom>
            <a:solidFill>
              <a:srgbClr val="C3A2C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6">
              <a:extLst>
                <a:ext uri="{FF2B5EF4-FFF2-40B4-BE49-F238E27FC236}">
                  <a16:creationId xmlns:a16="http://schemas.microsoft.com/office/drawing/2014/main" id="{ADE926DC-33E9-4A1D-85B7-0B2CF723BB1E}"/>
                </a:ext>
              </a:extLst>
            </p:cNvPr>
            <p:cNvSpPr txBox="1"/>
            <p:nvPr/>
          </p:nvSpPr>
          <p:spPr>
            <a:xfrm>
              <a:off x="4690467" y="1977275"/>
              <a:ext cx="2811066" cy="18740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48006" rIns="24003" bIns="48006" numCol="1" spcCol="1270" anchor="ctr" anchorCtr="0">
              <a:noAutofit/>
            </a:bodyPr>
            <a:lstStyle/>
            <a:p>
              <a:pPr marL="0" lvl="0" indent="0" algn="ctr" defTabSz="800100">
                <a:spcBef>
                  <a:spcPct val="0"/>
                </a:spcBef>
                <a:buNone/>
              </a:pPr>
              <a:r>
                <a:rPr lang="es-ES" sz="1600" b="1" kern="1200" dirty="0"/>
                <a:t>PHASE I</a:t>
              </a:r>
            </a:p>
            <a:p>
              <a:pPr marL="0" lvl="0" indent="0" algn="ctr" defTabSz="800100">
                <a:spcBef>
                  <a:spcPct val="0"/>
                </a:spcBef>
                <a:buNone/>
              </a:pPr>
              <a:r>
                <a:rPr lang="es-ES" sz="1600" b="1" dirty="0" err="1"/>
                <a:t>Identification</a:t>
              </a:r>
              <a:r>
                <a:rPr lang="es-ES" sz="1600" b="1" dirty="0"/>
                <a:t> </a:t>
              </a:r>
              <a:r>
                <a:rPr lang="es-ES" sz="1600" b="1" dirty="0" err="1"/>
                <a:t>of</a:t>
              </a:r>
              <a:r>
                <a:rPr lang="es-ES" sz="1600" b="1" dirty="0"/>
                <a:t> </a:t>
              </a:r>
              <a:r>
                <a:rPr lang="es-ES" sz="1600" b="1" dirty="0" err="1"/>
                <a:t>linkages</a:t>
              </a:r>
              <a:r>
                <a:rPr lang="es-ES" sz="1600" b="1" dirty="0"/>
                <a:t> </a:t>
              </a:r>
              <a:r>
                <a:rPr lang="es-ES" sz="1600" b="1" dirty="0" err="1"/>
                <a:t>between</a:t>
              </a:r>
              <a:r>
                <a:rPr lang="es-ES" sz="1600" b="1" dirty="0"/>
                <a:t> </a:t>
              </a:r>
              <a:r>
                <a:rPr lang="es-ES" sz="1600" b="1" dirty="0" err="1"/>
                <a:t>budgetary</a:t>
              </a:r>
              <a:r>
                <a:rPr lang="es-ES" sz="1600" b="1" dirty="0"/>
                <a:t> </a:t>
              </a:r>
              <a:r>
                <a:rPr lang="es-ES" sz="1600" b="1" dirty="0" err="1"/>
                <a:t>programmes</a:t>
              </a:r>
              <a:r>
                <a:rPr lang="es-ES" sz="1600" b="1" dirty="0"/>
                <a:t> and </a:t>
              </a:r>
              <a:r>
                <a:rPr lang="es-ES" sz="1600" b="1" dirty="0" err="1"/>
                <a:t>SDGs</a:t>
              </a:r>
              <a:endParaRPr lang="es-ES" sz="1600" b="1" kern="1200" dirty="0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29649A6-B1BE-46A5-B828-4E3B99B72728}"/>
              </a:ext>
            </a:extLst>
          </p:cNvPr>
          <p:cNvGrpSpPr/>
          <p:nvPr/>
        </p:nvGrpSpPr>
        <p:grpSpPr>
          <a:xfrm>
            <a:off x="7953708" y="4567686"/>
            <a:ext cx="4012607" cy="1535735"/>
            <a:chOff x="7501532" y="1977275"/>
            <a:chExt cx="4685109" cy="1874043"/>
          </a:xfrm>
        </p:grpSpPr>
        <p:sp>
          <p:nvSpPr>
            <p:cNvPr id="13" name="Arrow: Chevron 13">
              <a:extLst>
                <a:ext uri="{FF2B5EF4-FFF2-40B4-BE49-F238E27FC236}">
                  <a16:creationId xmlns:a16="http://schemas.microsoft.com/office/drawing/2014/main" id="{DC145101-0F24-44BF-85E6-CFADCA2C7BDE}"/>
                </a:ext>
              </a:extLst>
            </p:cNvPr>
            <p:cNvSpPr/>
            <p:nvPr/>
          </p:nvSpPr>
          <p:spPr>
            <a:xfrm>
              <a:off x="7501532" y="1977275"/>
              <a:ext cx="4685109" cy="1874043"/>
            </a:xfrm>
            <a:prstGeom prst="chevron">
              <a:avLst/>
            </a:prstGeom>
            <a:solidFill>
              <a:srgbClr val="4AC1C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Chevron 8">
              <a:extLst>
                <a:ext uri="{FF2B5EF4-FFF2-40B4-BE49-F238E27FC236}">
                  <a16:creationId xmlns:a16="http://schemas.microsoft.com/office/drawing/2014/main" id="{398E97A3-6294-4737-B48E-E4116B62137B}"/>
                </a:ext>
              </a:extLst>
            </p:cNvPr>
            <p:cNvSpPr txBox="1"/>
            <p:nvPr/>
          </p:nvSpPr>
          <p:spPr>
            <a:xfrm>
              <a:off x="8662258" y="1977275"/>
              <a:ext cx="2811066" cy="18740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48006" rIns="24003" bIns="48006" numCol="1" spcCol="1270" anchor="ctr" anchorCtr="0">
              <a:noAutofit/>
            </a:bodyPr>
            <a:lstStyle/>
            <a:p>
              <a:pPr marL="0" lvl="0" indent="0" defTabSz="800100">
                <a:spcBef>
                  <a:spcPct val="0"/>
                </a:spcBef>
                <a:buNone/>
              </a:pPr>
              <a:r>
                <a:rPr lang="es-ES" sz="1600" b="1" kern="1200" dirty="0"/>
                <a:t>PHASE II</a:t>
              </a:r>
            </a:p>
            <a:p>
              <a:pPr marL="0" lvl="0" indent="0" defTabSz="800100">
                <a:spcBef>
                  <a:spcPct val="0"/>
                </a:spcBef>
                <a:buNone/>
              </a:pPr>
              <a:r>
                <a:rPr lang="es-ES" sz="1600" b="1" kern="1200" dirty="0" err="1"/>
                <a:t>Refinement</a:t>
              </a:r>
              <a:r>
                <a:rPr lang="es-ES" sz="1600" b="1" kern="1200" dirty="0"/>
                <a:t> </a:t>
              </a:r>
              <a:r>
                <a:rPr lang="es-ES" sz="1600" b="1" kern="1200" dirty="0" err="1"/>
                <a:t>of</a:t>
              </a:r>
              <a:r>
                <a:rPr lang="es-ES" sz="1600" b="1" kern="1200" dirty="0"/>
                <a:t> </a:t>
              </a:r>
              <a:r>
                <a:rPr lang="es-ES" sz="1600" b="1" kern="1200" dirty="0" err="1"/>
                <a:t>the</a:t>
              </a:r>
              <a:r>
                <a:rPr lang="es-ES" sz="1600" b="1" kern="1200" dirty="0"/>
                <a:t> </a:t>
              </a:r>
              <a:r>
                <a:rPr lang="es-ES" sz="1600" b="1" kern="1200" dirty="0" err="1"/>
                <a:t>analysis</a:t>
              </a:r>
              <a:endParaRPr lang="es-ES" sz="1600" kern="1200" dirty="0"/>
            </a:p>
            <a:p>
              <a:pPr marL="0" lvl="0" indent="0" defTabSz="800100">
                <a:spcBef>
                  <a:spcPct val="0"/>
                </a:spcBef>
                <a:buNone/>
              </a:pPr>
              <a:r>
                <a:rPr lang="es-ES" sz="1600" kern="1200" dirty="0"/>
                <a:t>1</a:t>
              </a:r>
              <a:r>
                <a:rPr lang="es-ES" sz="1400" kern="1200" dirty="0"/>
                <a:t>. </a:t>
              </a:r>
              <a:r>
                <a:rPr lang="es-ES" sz="1400" kern="1200" dirty="0" err="1"/>
                <a:t>Subtargets</a:t>
              </a:r>
              <a:r>
                <a:rPr lang="es-ES" sz="1400" kern="1200" dirty="0"/>
                <a:t>;</a:t>
              </a:r>
            </a:p>
            <a:p>
              <a:pPr marL="0" lvl="0" indent="0" defTabSz="800100">
                <a:spcBef>
                  <a:spcPct val="0"/>
                </a:spcBef>
                <a:buNone/>
              </a:pPr>
              <a:r>
                <a:rPr lang="es-ES" sz="1400" kern="1200" dirty="0"/>
                <a:t>2. Target </a:t>
              </a:r>
              <a:r>
                <a:rPr lang="es-ES" sz="1400" kern="1200" dirty="0" err="1"/>
                <a:t>population</a:t>
              </a:r>
              <a:r>
                <a:rPr lang="es-ES" sz="1400" kern="1200" dirty="0"/>
                <a:t>; </a:t>
              </a:r>
            </a:p>
            <a:p>
              <a:pPr marL="0" lvl="0" indent="0" defTabSz="800100">
                <a:spcBef>
                  <a:spcPct val="0"/>
                </a:spcBef>
                <a:buNone/>
              </a:pPr>
              <a:r>
                <a:rPr lang="es-ES" sz="1400" kern="1200" dirty="0"/>
                <a:t>3. </a:t>
              </a:r>
              <a:r>
                <a:rPr lang="es-ES" sz="1400" kern="1200" dirty="0" err="1"/>
                <a:t>Kinds</a:t>
              </a:r>
              <a:r>
                <a:rPr lang="es-ES" sz="1400" kern="1200" dirty="0"/>
                <a:t> </a:t>
              </a:r>
              <a:r>
                <a:rPr lang="es-ES" sz="1400" kern="1200" dirty="0" err="1"/>
                <a:t>of</a:t>
              </a:r>
              <a:r>
                <a:rPr lang="es-ES" sz="1400" kern="1200" dirty="0"/>
                <a:t> </a:t>
              </a:r>
              <a:r>
                <a:rPr lang="es-ES" sz="1400" kern="1200" dirty="0" err="1"/>
                <a:t>contributions</a:t>
              </a:r>
              <a:r>
                <a:rPr lang="es-ES" sz="1400" kern="1200" dirty="0"/>
                <a:t> (</a:t>
              </a:r>
              <a:r>
                <a:rPr lang="es-ES" sz="1400" kern="1200" dirty="0" err="1"/>
                <a:t>direct</a:t>
              </a:r>
              <a:r>
                <a:rPr lang="es-ES" sz="1400" kern="1200" dirty="0"/>
                <a:t>/</a:t>
              </a:r>
              <a:r>
                <a:rPr lang="es-ES" sz="1400" kern="1200" dirty="0" err="1"/>
                <a:t>indirect</a:t>
              </a:r>
              <a:r>
                <a:rPr lang="es-ES" sz="1400" kern="1200" dirty="0"/>
                <a:t>).</a:t>
              </a:r>
              <a:endParaRPr lang="es-MX" sz="1400" kern="1200" dirty="0"/>
            </a:p>
          </p:txBody>
        </p:sp>
      </p:grpSp>
      <p:sp>
        <p:nvSpPr>
          <p:cNvPr id="15" name="Rectángulo 10">
            <a:extLst>
              <a:ext uri="{FF2B5EF4-FFF2-40B4-BE49-F238E27FC236}">
                <a16:creationId xmlns:a16="http://schemas.microsoft.com/office/drawing/2014/main" id="{390D0BB6-8317-4FD6-BC04-23A19A893942}"/>
              </a:ext>
            </a:extLst>
          </p:cNvPr>
          <p:cNvSpPr/>
          <p:nvPr/>
        </p:nvSpPr>
        <p:spPr>
          <a:xfrm>
            <a:off x="3" y="465979"/>
            <a:ext cx="7658097" cy="469126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CuadroTexto 2">
            <a:extLst>
              <a:ext uri="{FF2B5EF4-FFF2-40B4-BE49-F238E27FC236}">
                <a16:creationId xmlns:a16="http://schemas.microsoft.com/office/drawing/2014/main" id="{0E25D890-04CB-4873-BC0D-B483126511CB}"/>
              </a:ext>
            </a:extLst>
          </p:cNvPr>
          <p:cNvSpPr txBox="1"/>
          <p:nvPr/>
        </p:nvSpPr>
        <p:spPr>
          <a:xfrm>
            <a:off x="1494823" y="441044"/>
            <a:ext cx="554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Budget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contribution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SDGs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and targets</a:t>
            </a:r>
          </a:p>
        </p:txBody>
      </p:sp>
    </p:spTree>
    <p:extLst>
      <p:ext uri="{BB962C8B-B14F-4D97-AF65-F5344CB8AC3E}">
        <p14:creationId xmlns:p14="http://schemas.microsoft.com/office/powerpoint/2010/main" val="276972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0">
            <a:extLst>
              <a:ext uri="{FF2B5EF4-FFF2-40B4-BE49-F238E27FC236}">
                <a16:creationId xmlns:a16="http://schemas.microsoft.com/office/drawing/2014/main" id="{9CAF6F21-BB71-4567-8F6A-AABFCF5E588C}"/>
              </a:ext>
            </a:extLst>
          </p:cNvPr>
          <p:cNvSpPr/>
          <p:nvPr/>
        </p:nvSpPr>
        <p:spPr>
          <a:xfrm>
            <a:off x="3" y="465979"/>
            <a:ext cx="7658097" cy="469126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61209973-6E2E-4143-A399-8B74D96882A7}"/>
              </a:ext>
            </a:extLst>
          </p:cNvPr>
          <p:cNvSpPr txBox="1"/>
          <p:nvPr/>
        </p:nvSpPr>
        <p:spPr>
          <a:xfrm>
            <a:off x="1494823" y="441044"/>
            <a:ext cx="554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Budget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contribution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SDGs</a:t>
            </a:r>
            <a:r>
              <a:rPr lang="es-MX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and targets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F4CFACB-089C-4EEB-9B1A-7F1CFD61B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841103"/>
              </p:ext>
            </p:extLst>
          </p:nvPr>
        </p:nvGraphicFramePr>
        <p:xfrm>
          <a:off x="1210580" y="1131937"/>
          <a:ext cx="10117062" cy="488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597D4609-A0BF-455C-B93B-92199E8FFAC5}"/>
              </a:ext>
            </a:extLst>
          </p:cNvPr>
          <p:cNvSpPr/>
          <p:nvPr/>
        </p:nvSpPr>
        <p:spPr>
          <a:xfrm>
            <a:off x="133350" y="5238750"/>
            <a:ext cx="1051072" cy="469126"/>
          </a:xfrm>
          <a:prstGeom prst="rightArrow">
            <a:avLst/>
          </a:prstGeom>
          <a:solidFill>
            <a:srgbClr val="72DFDC"/>
          </a:solidFill>
          <a:ln>
            <a:solidFill>
              <a:srgbClr val="72DF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136345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133B389FC33488BD5937645F1CAA6" ma:contentTypeVersion="10" ma:contentTypeDescription="Create a new document." ma:contentTypeScope="" ma:versionID="93cf427ad563fc93de4170ba6881e974">
  <xsd:schema xmlns:xsd="http://www.w3.org/2001/XMLSchema" xmlns:xs="http://www.w3.org/2001/XMLSchema" xmlns:p="http://schemas.microsoft.com/office/2006/metadata/properties" xmlns:ns2="627d4170-d84a-4ae9-9795-9b26b97eeb69" xmlns:ns3="9761d4fa-1198-400f-bcc2-2f908e89a365" targetNamespace="http://schemas.microsoft.com/office/2006/metadata/properties" ma:root="true" ma:fieldsID="5ef7a3fe09a4b46c46fb2c51c9a9ac0b" ns2:_="" ns3:_="">
    <xsd:import namespace="627d4170-d84a-4ae9-9795-9b26b97eeb69"/>
    <xsd:import namespace="9761d4fa-1198-400f-bcc2-2f908e89a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d4170-d84a-4ae9-9795-9b26b97eeb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1d4fa-1198-400f-bcc2-2f908e89a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081CAD-050B-4177-988C-3E1FAF1E7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7d4170-d84a-4ae9-9795-9b26b97eeb69"/>
    <ds:schemaRef ds:uri="9761d4fa-1198-400f-bcc2-2f908e89a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E0B3B9-5D40-4CAD-9B4C-E10165835F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EDE17-D676-40AF-ABBD-DBCCB8A8B75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627d4170-d84a-4ae9-9795-9b26b97eeb69"/>
    <ds:schemaRef ds:uri="http://schemas.microsoft.com/office/infopath/2007/PartnerControls"/>
    <ds:schemaRef ds:uri="http://purl.org/dc/terms/"/>
    <ds:schemaRef ds:uri="9761d4fa-1198-400f-bcc2-2f908e89a36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4975</TotalTime>
  <Words>790</Words>
  <Application>Microsoft Office PowerPoint</Application>
  <PresentationFormat>Widescreen</PresentationFormat>
  <Paragraphs>177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Agency FB</vt:lpstr>
      <vt:lpstr>Arial</vt:lpstr>
      <vt:lpstr>Calibri</vt:lpstr>
      <vt:lpstr>Calibri Light</vt:lpstr>
      <vt:lpstr>Courier New</vt:lpstr>
      <vt:lpstr>Wingdings</vt:lpstr>
      <vt:lpstr>1_Tema de Office</vt:lpstr>
      <vt:lpstr>The Mainstreaming of the 2030 Agenda Approach in the Planning and Budgeting Processes</vt:lpstr>
      <vt:lpstr>PowerPoint Presentation</vt:lpstr>
      <vt:lpstr>Institutional architecture</vt:lpstr>
      <vt:lpstr>PowerPoint Presentation</vt:lpstr>
      <vt:lpstr>PowerPoint Presentation</vt:lpstr>
      <vt:lpstr>Budget contribution to the SDGs and targets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Mainstreaming of the 2030 Agenda Approach in the Planning, Budgeting and Policymaking Processes</dc:title>
  <dc:creator>Maite Garcia</dc:creator>
  <cp:lastModifiedBy>Octavio Mendoza</cp:lastModifiedBy>
  <cp:revision>46</cp:revision>
  <dcterms:created xsi:type="dcterms:W3CDTF">2019-04-10T14:25:10Z</dcterms:created>
  <dcterms:modified xsi:type="dcterms:W3CDTF">2019-05-24T19:49:09Z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0x01010051C133B389FC33488BD5937645F1CAA6</vt:lpwstr>
  </property>
</Properties>
</file>