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 id="2147483660" r:id="rId5"/>
  </p:sldMasterIdLst>
  <p:notesMasterIdLst>
    <p:notesMasterId r:id="rId20"/>
  </p:notesMasterIdLst>
  <p:handoutMasterIdLst>
    <p:handoutMasterId r:id="rId21"/>
  </p:handoutMasterIdLst>
  <p:sldIdLst>
    <p:sldId id="746" r:id="rId6"/>
    <p:sldId id="755" r:id="rId7"/>
    <p:sldId id="756" r:id="rId8"/>
    <p:sldId id="761" r:id="rId9"/>
    <p:sldId id="762" r:id="rId10"/>
    <p:sldId id="763" r:id="rId11"/>
    <p:sldId id="764" r:id="rId12"/>
    <p:sldId id="765" r:id="rId13"/>
    <p:sldId id="766" r:id="rId14"/>
    <p:sldId id="767" r:id="rId15"/>
    <p:sldId id="768" r:id="rId16"/>
    <p:sldId id="769" r:id="rId17"/>
    <p:sldId id="770" r:id="rId18"/>
    <p:sldId id="270" r:id="rId19"/>
  </p:sldIdLst>
  <p:sldSz cx="12192000" cy="6858000"/>
  <p:notesSz cx="6889750" cy="967105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369B2"/>
    <a:srgbClr val="FCBF12"/>
    <a:srgbClr val="F27A80"/>
    <a:srgbClr val="17507B"/>
    <a:srgbClr val="C3A2CC"/>
    <a:srgbClr val="4AC1C4"/>
    <a:srgbClr val="0369B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DD20BFE-F83D-4EBD-84EB-41D016FE8342}" v="100" dt="2019-10-01T15:08:27.58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987" autoAdjust="0"/>
    <p:restoredTop sz="48584" autoAdjust="0"/>
  </p:normalViewPr>
  <p:slideViewPr>
    <p:cSldViewPr snapToGrid="0">
      <p:cViewPr varScale="1">
        <p:scale>
          <a:sx n="40" d="100"/>
          <a:sy n="40" d="100"/>
        </p:scale>
        <p:origin x="2364" y="42"/>
      </p:cViewPr>
      <p:guideLst/>
    </p:cSldViewPr>
  </p:slideViewPr>
  <p:notesTextViewPr>
    <p:cViewPr>
      <p:scale>
        <a:sx n="1" d="1"/>
        <a:sy n="1" d="1"/>
      </p:scale>
      <p:origin x="0" y="-756"/>
    </p:cViewPr>
  </p:notesTextViewPr>
  <p:notesViewPr>
    <p:cSldViewPr snapToGrid="0">
      <p:cViewPr varScale="1">
        <p:scale>
          <a:sx n="87" d="100"/>
          <a:sy n="87" d="100"/>
        </p:scale>
        <p:origin x="3840"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microsoft.com/office/2016/11/relationships/changesInfo" Target="changesInfos/changesInfo1.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1.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10.xml"/><Relationship Id="rId23" Type="http://schemas.openxmlformats.org/officeDocument/2006/relationships/viewProps" Target="viewProps.xml"/><Relationship Id="rId10" Type="http://schemas.openxmlformats.org/officeDocument/2006/relationships/slide" Target="slides/slide5.xml"/><Relationship Id="rId19" Type="http://schemas.openxmlformats.org/officeDocument/2006/relationships/slide" Target="slides/slide14.xml"/><Relationship Id="rId4" Type="http://schemas.openxmlformats.org/officeDocument/2006/relationships/slideMaster" Target="slideMasters/slideMaster1.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phanus Visser" userId="78f2b37d-d3cf-4621-ac79-ff24bfba6014" providerId="ADAL" clId="{49252BDB-C1F6-4859-8740-04FBC8538928}"/>
    <pc:docChg chg="addSld modSld sldOrd">
      <pc:chgData name="Stephanus Visser" userId="78f2b37d-d3cf-4621-ac79-ff24bfba6014" providerId="ADAL" clId="{49252BDB-C1F6-4859-8740-04FBC8538928}" dt="2019-09-23T13:26:58.684" v="2"/>
      <pc:docMkLst>
        <pc:docMk/>
      </pc:docMkLst>
    </pc:docChg>
  </pc:docChgLst>
  <pc:docChgLst>
    <pc:chgData name="Stephanus Visser" userId="78f2b37d-d3cf-4621-ac79-ff24bfba6014" providerId="ADAL" clId="{ADD20BFE-F83D-4EBD-84EB-41D016FE8342}"/>
    <pc:docChg chg="undo custSel delSld modSld modMainMaster">
      <pc:chgData name="Stephanus Visser" userId="78f2b37d-d3cf-4621-ac79-ff24bfba6014" providerId="ADAL" clId="{ADD20BFE-F83D-4EBD-84EB-41D016FE8342}" dt="2019-10-01T15:29:47.687" v="2238" actId="113"/>
      <pc:docMkLst>
        <pc:docMk/>
      </pc:docMkLst>
      <pc:sldChg chg="del">
        <pc:chgData name="Stephanus Visser" userId="78f2b37d-d3cf-4621-ac79-ff24bfba6014" providerId="ADAL" clId="{ADD20BFE-F83D-4EBD-84EB-41D016FE8342}" dt="2019-10-01T14:15:44.609" v="3" actId="2696"/>
        <pc:sldMkLst>
          <pc:docMk/>
          <pc:sldMk cId="4172892983" sldId="257"/>
        </pc:sldMkLst>
      </pc:sldChg>
      <pc:sldChg chg="modNotesTx">
        <pc:chgData name="Stephanus Visser" userId="78f2b37d-d3cf-4621-ac79-ff24bfba6014" providerId="ADAL" clId="{ADD20BFE-F83D-4EBD-84EB-41D016FE8342}" dt="2019-10-01T15:02:46.095" v="1729" actId="20577"/>
        <pc:sldMkLst>
          <pc:docMk/>
          <pc:sldMk cId="2947685031" sldId="270"/>
        </pc:sldMkLst>
      </pc:sldChg>
      <pc:sldChg chg="modNotesTx">
        <pc:chgData name="Stephanus Visser" userId="78f2b37d-d3cf-4621-ac79-ff24bfba6014" providerId="ADAL" clId="{ADD20BFE-F83D-4EBD-84EB-41D016FE8342}" dt="2019-10-01T14:15:55.276" v="14" actId="20577"/>
        <pc:sldMkLst>
          <pc:docMk/>
          <pc:sldMk cId="384903498" sldId="746"/>
        </pc:sldMkLst>
      </pc:sldChg>
      <pc:sldChg chg="modSp modNotesTx">
        <pc:chgData name="Stephanus Visser" userId="78f2b37d-d3cf-4621-ac79-ff24bfba6014" providerId="ADAL" clId="{ADD20BFE-F83D-4EBD-84EB-41D016FE8342}" dt="2019-10-01T15:26:18.051" v="2225" actId="113"/>
        <pc:sldMkLst>
          <pc:docMk/>
          <pc:sldMk cId="549174453" sldId="755"/>
        </pc:sldMkLst>
        <pc:spChg chg="mod">
          <ac:chgData name="Stephanus Visser" userId="78f2b37d-d3cf-4621-ac79-ff24bfba6014" providerId="ADAL" clId="{ADD20BFE-F83D-4EBD-84EB-41D016FE8342}" dt="2019-10-01T14:20:44.149" v="170" actId="20577"/>
          <ac:spMkLst>
            <pc:docMk/>
            <pc:sldMk cId="549174453" sldId="755"/>
            <ac:spMk id="2" creationId="{A717BA7B-21A6-4ED9-AF2D-82AAB6BC2FC2}"/>
          </ac:spMkLst>
        </pc:spChg>
      </pc:sldChg>
      <pc:sldChg chg="modSp modNotesTx">
        <pc:chgData name="Stephanus Visser" userId="78f2b37d-d3cf-4621-ac79-ff24bfba6014" providerId="ADAL" clId="{ADD20BFE-F83D-4EBD-84EB-41D016FE8342}" dt="2019-10-01T15:26:38.974" v="2227" actId="113"/>
        <pc:sldMkLst>
          <pc:docMk/>
          <pc:sldMk cId="2996452439" sldId="756"/>
        </pc:sldMkLst>
        <pc:spChg chg="mod">
          <ac:chgData name="Stephanus Visser" userId="78f2b37d-d3cf-4621-ac79-ff24bfba6014" providerId="ADAL" clId="{ADD20BFE-F83D-4EBD-84EB-41D016FE8342}" dt="2019-10-01T14:16:24.608" v="19" actId="20577"/>
          <ac:spMkLst>
            <pc:docMk/>
            <pc:sldMk cId="2996452439" sldId="756"/>
            <ac:spMk id="5" creationId="{7E21E39E-7436-4379-AEA6-7214C0D705F5}"/>
          </ac:spMkLst>
        </pc:spChg>
      </pc:sldChg>
      <pc:sldChg chg="del">
        <pc:chgData name="Stephanus Visser" userId="78f2b37d-d3cf-4621-ac79-ff24bfba6014" providerId="ADAL" clId="{ADD20BFE-F83D-4EBD-84EB-41D016FE8342}" dt="2019-10-01T14:21:36.197" v="205" actId="2696"/>
        <pc:sldMkLst>
          <pc:docMk/>
          <pc:sldMk cId="3984565100" sldId="757"/>
        </pc:sldMkLst>
      </pc:sldChg>
      <pc:sldChg chg="del">
        <pc:chgData name="Stephanus Visser" userId="78f2b37d-d3cf-4621-ac79-ff24bfba6014" providerId="ADAL" clId="{ADD20BFE-F83D-4EBD-84EB-41D016FE8342}" dt="2019-10-01T14:21:39.159" v="206" actId="2696"/>
        <pc:sldMkLst>
          <pc:docMk/>
          <pc:sldMk cId="2982877429" sldId="758"/>
        </pc:sldMkLst>
      </pc:sldChg>
      <pc:sldChg chg="modNotesTx">
        <pc:chgData name="Stephanus Visser" userId="78f2b37d-d3cf-4621-ac79-ff24bfba6014" providerId="ADAL" clId="{ADD20BFE-F83D-4EBD-84EB-41D016FE8342}" dt="2019-10-01T15:14:15.255" v="2221" actId="113"/>
        <pc:sldMkLst>
          <pc:docMk/>
          <pc:sldMk cId="730224912" sldId="761"/>
        </pc:sldMkLst>
      </pc:sldChg>
      <pc:sldChg chg="modNotesTx">
        <pc:chgData name="Stephanus Visser" userId="78f2b37d-d3cf-4621-ac79-ff24bfba6014" providerId="ADAL" clId="{ADD20BFE-F83D-4EBD-84EB-41D016FE8342}" dt="2019-10-01T14:39:14.626" v="1150" actId="115"/>
        <pc:sldMkLst>
          <pc:docMk/>
          <pc:sldMk cId="2481860323" sldId="762"/>
        </pc:sldMkLst>
      </pc:sldChg>
      <pc:sldChg chg="modNotesTx">
        <pc:chgData name="Stephanus Visser" userId="78f2b37d-d3cf-4621-ac79-ff24bfba6014" providerId="ADAL" clId="{ADD20BFE-F83D-4EBD-84EB-41D016FE8342}" dt="2019-10-01T15:14:22.081" v="2223" actId="113"/>
        <pc:sldMkLst>
          <pc:docMk/>
          <pc:sldMk cId="1151088046" sldId="763"/>
        </pc:sldMkLst>
      </pc:sldChg>
      <pc:sldChg chg="modSp modNotesTx">
        <pc:chgData name="Stephanus Visser" userId="78f2b37d-d3cf-4621-ac79-ff24bfba6014" providerId="ADAL" clId="{ADD20BFE-F83D-4EBD-84EB-41D016FE8342}" dt="2019-10-01T15:28:18.321" v="2229" actId="6549"/>
        <pc:sldMkLst>
          <pc:docMk/>
          <pc:sldMk cId="674030115" sldId="764"/>
        </pc:sldMkLst>
        <pc:spChg chg="mod">
          <ac:chgData name="Stephanus Visser" userId="78f2b37d-d3cf-4621-ac79-ff24bfba6014" providerId="ADAL" clId="{ADD20BFE-F83D-4EBD-84EB-41D016FE8342}" dt="2019-10-01T14:25:14.850" v="292" actId="20577"/>
          <ac:spMkLst>
            <pc:docMk/>
            <pc:sldMk cId="674030115" sldId="764"/>
            <ac:spMk id="5" creationId="{7E21E39E-7436-4379-AEA6-7214C0D705F5}"/>
          </ac:spMkLst>
        </pc:spChg>
        <pc:spChg chg="mod">
          <ac:chgData name="Stephanus Visser" userId="78f2b37d-d3cf-4621-ac79-ff24bfba6014" providerId="ADAL" clId="{ADD20BFE-F83D-4EBD-84EB-41D016FE8342}" dt="2019-10-01T14:38:12.255" v="1135" actId="20577"/>
          <ac:spMkLst>
            <pc:docMk/>
            <pc:sldMk cId="674030115" sldId="764"/>
            <ac:spMk id="7" creationId="{9CE7C5E3-5192-4E65-939F-3341FFFEF55C}"/>
          </ac:spMkLst>
        </pc:spChg>
      </pc:sldChg>
      <pc:sldChg chg="modNotesTx">
        <pc:chgData name="Stephanus Visser" userId="78f2b37d-d3cf-4621-ac79-ff24bfba6014" providerId="ADAL" clId="{ADD20BFE-F83D-4EBD-84EB-41D016FE8342}" dt="2019-10-01T14:38:57.369" v="1142" actId="113"/>
        <pc:sldMkLst>
          <pc:docMk/>
          <pc:sldMk cId="3507793284" sldId="765"/>
        </pc:sldMkLst>
      </pc:sldChg>
      <pc:sldChg chg="modNotesTx">
        <pc:chgData name="Stephanus Visser" userId="78f2b37d-d3cf-4621-ac79-ff24bfba6014" providerId="ADAL" clId="{ADD20BFE-F83D-4EBD-84EB-41D016FE8342}" dt="2019-10-01T15:29:47.687" v="2238" actId="113"/>
        <pc:sldMkLst>
          <pc:docMk/>
          <pc:sldMk cId="2172458236" sldId="766"/>
        </pc:sldMkLst>
      </pc:sldChg>
      <pc:sldChg chg="modNotesTx">
        <pc:chgData name="Stephanus Visser" userId="78f2b37d-d3cf-4621-ac79-ff24bfba6014" providerId="ADAL" clId="{ADD20BFE-F83D-4EBD-84EB-41D016FE8342}" dt="2019-10-01T15:14:01.410" v="2220" actId="113"/>
        <pc:sldMkLst>
          <pc:docMk/>
          <pc:sldMk cId="1409696103" sldId="767"/>
        </pc:sldMkLst>
      </pc:sldChg>
      <pc:sldChg chg="modSp">
        <pc:chgData name="Stephanus Visser" userId="78f2b37d-d3cf-4621-ac79-ff24bfba6014" providerId="ADAL" clId="{ADD20BFE-F83D-4EBD-84EB-41D016FE8342}" dt="2019-10-01T14:15:35.696" v="2" actId="20577"/>
        <pc:sldMkLst>
          <pc:docMk/>
          <pc:sldMk cId="3794541446" sldId="768"/>
        </pc:sldMkLst>
        <pc:spChg chg="mod">
          <ac:chgData name="Stephanus Visser" userId="78f2b37d-d3cf-4621-ac79-ff24bfba6014" providerId="ADAL" clId="{ADD20BFE-F83D-4EBD-84EB-41D016FE8342}" dt="2019-10-01T14:15:35.696" v="2" actId="20577"/>
          <ac:spMkLst>
            <pc:docMk/>
            <pc:sldMk cId="3794541446" sldId="768"/>
            <ac:spMk id="5" creationId="{7E21E39E-7436-4379-AEA6-7214C0D705F5}"/>
          </ac:spMkLst>
        </pc:spChg>
      </pc:sldChg>
      <pc:sldChg chg="modNotesTx">
        <pc:chgData name="Stephanus Visser" userId="78f2b37d-d3cf-4621-ac79-ff24bfba6014" providerId="ADAL" clId="{ADD20BFE-F83D-4EBD-84EB-41D016FE8342}" dt="2019-10-01T15:02:37.518" v="1725" actId="113"/>
        <pc:sldMkLst>
          <pc:docMk/>
          <pc:sldMk cId="246186056" sldId="769"/>
        </pc:sldMkLst>
      </pc:sldChg>
      <pc:sldChg chg="del">
        <pc:chgData name="Stephanus Visser" userId="78f2b37d-d3cf-4621-ac79-ff24bfba6014" providerId="ADAL" clId="{ADD20BFE-F83D-4EBD-84EB-41D016FE8342}" dt="2019-10-01T14:15:30.247" v="0" actId="2696"/>
        <pc:sldMkLst>
          <pc:docMk/>
          <pc:sldMk cId="3736640758" sldId="771"/>
        </pc:sldMkLst>
      </pc:sldChg>
      <pc:sldMasterChg chg="delSldLayout modSldLayout">
        <pc:chgData name="Stephanus Visser" userId="78f2b37d-d3cf-4621-ac79-ff24bfba6014" providerId="ADAL" clId="{ADD20BFE-F83D-4EBD-84EB-41D016FE8342}" dt="2019-10-01T15:14:32.928" v="2224" actId="2"/>
        <pc:sldMasterMkLst>
          <pc:docMk/>
          <pc:sldMasterMk cId="3206551119" sldId="2147483648"/>
        </pc:sldMasterMkLst>
        <pc:sldLayoutChg chg="modSp">
          <pc:chgData name="Stephanus Visser" userId="78f2b37d-d3cf-4621-ac79-ff24bfba6014" providerId="ADAL" clId="{ADD20BFE-F83D-4EBD-84EB-41D016FE8342}" dt="2019-10-01T15:14:32.928" v="2224" actId="2"/>
          <pc:sldLayoutMkLst>
            <pc:docMk/>
            <pc:sldMasterMk cId="3206551119" sldId="2147483648"/>
            <pc:sldLayoutMk cId="2180820432" sldId="2147483651"/>
          </pc:sldLayoutMkLst>
          <pc:spChg chg="mod">
            <ac:chgData name="Stephanus Visser" userId="78f2b37d-d3cf-4621-ac79-ff24bfba6014" providerId="ADAL" clId="{ADD20BFE-F83D-4EBD-84EB-41D016FE8342}" dt="2019-10-01T15:14:32.928" v="2224" actId="2"/>
            <ac:spMkLst>
              <pc:docMk/>
              <pc:sldMasterMk cId="3206551119" sldId="2147483648"/>
              <pc:sldLayoutMk cId="2180820432" sldId="2147483651"/>
              <ac:spMk id="9" creationId="{00000000-0000-0000-0000-000000000000}"/>
            </ac:spMkLst>
          </pc:spChg>
        </pc:sldLayoutChg>
        <pc:sldLayoutChg chg="del">
          <pc:chgData name="Stephanus Visser" userId="78f2b37d-d3cf-4621-ac79-ff24bfba6014" providerId="ADAL" clId="{ADD20BFE-F83D-4EBD-84EB-41D016FE8342}" dt="2019-10-01T14:15:44.612" v="4" actId="2696"/>
          <pc:sldLayoutMkLst>
            <pc:docMk/>
            <pc:sldMasterMk cId="3206551119" sldId="2147483648"/>
            <pc:sldLayoutMk cId="4281108208" sldId="2147483681"/>
          </pc:sldLayoutMkLst>
        </pc:sldLayout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a:extLst>
              <a:ext uri="{FF2B5EF4-FFF2-40B4-BE49-F238E27FC236}">
                <a16:creationId xmlns:a16="http://schemas.microsoft.com/office/drawing/2014/main" id="{E03014E8-3D2A-464C-A412-E46808F7932F}"/>
              </a:ext>
            </a:extLst>
          </p:cNvPr>
          <p:cNvSpPr>
            <a:spLocks noGrp="1"/>
          </p:cNvSpPr>
          <p:nvPr>
            <p:ph type="hdr" sz="quarter"/>
          </p:nvPr>
        </p:nvSpPr>
        <p:spPr>
          <a:xfrm>
            <a:off x="0" y="0"/>
            <a:ext cx="2985558" cy="485232"/>
          </a:xfrm>
          <a:prstGeom prst="rect">
            <a:avLst/>
          </a:prstGeom>
        </p:spPr>
        <p:txBody>
          <a:bodyPr vert="horz" lIns="93177" tIns="46589" rIns="93177" bIns="46589" rtlCol="0"/>
          <a:lstStyle>
            <a:lvl1pPr algn="l">
              <a:defRPr sz="1200"/>
            </a:lvl1pPr>
          </a:lstStyle>
          <a:p>
            <a:endParaRPr lang="es-MX" dirty="0"/>
          </a:p>
        </p:txBody>
      </p:sp>
      <p:sp>
        <p:nvSpPr>
          <p:cNvPr id="3" name="Marcador de fecha 2">
            <a:extLst>
              <a:ext uri="{FF2B5EF4-FFF2-40B4-BE49-F238E27FC236}">
                <a16:creationId xmlns:a16="http://schemas.microsoft.com/office/drawing/2014/main" id="{95A5D345-8592-4DA4-916E-A92B1AC8B7E7}"/>
              </a:ext>
            </a:extLst>
          </p:cNvPr>
          <p:cNvSpPr>
            <a:spLocks noGrp="1"/>
          </p:cNvSpPr>
          <p:nvPr>
            <p:ph type="dt" sz="quarter" idx="1"/>
          </p:nvPr>
        </p:nvSpPr>
        <p:spPr>
          <a:xfrm>
            <a:off x="3902598" y="0"/>
            <a:ext cx="2985558" cy="485232"/>
          </a:xfrm>
          <a:prstGeom prst="rect">
            <a:avLst/>
          </a:prstGeom>
        </p:spPr>
        <p:txBody>
          <a:bodyPr vert="horz" lIns="93177" tIns="46589" rIns="93177" bIns="46589" rtlCol="0"/>
          <a:lstStyle>
            <a:lvl1pPr algn="r">
              <a:defRPr sz="1200"/>
            </a:lvl1pPr>
          </a:lstStyle>
          <a:p>
            <a:fld id="{9E378659-21F2-4502-B1AC-F436D4F20A30}" type="datetimeFigureOut">
              <a:rPr lang="es-MX" smtClean="0"/>
              <a:t>01/10/2019</a:t>
            </a:fld>
            <a:endParaRPr lang="es-MX" dirty="0"/>
          </a:p>
        </p:txBody>
      </p:sp>
      <p:sp>
        <p:nvSpPr>
          <p:cNvPr id="4" name="Marcador de pie de página 3">
            <a:extLst>
              <a:ext uri="{FF2B5EF4-FFF2-40B4-BE49-F238E27FC236}">
                <a16:creationId xmlns:a16="http://schemas.microsoft.com/office/drawing/2014/main" id="{2E3EE8F1-459F-448D-A944-78D657DEA672}"/>
              </a:ext>
            </a:extLst>
          </p:cNvPr>
          <p:cNvSpPr>
            <a:spLocks noGrp="1"/>
          </p:cNvSpPr>
          <p:nvPr>
            <p:ph type="ftr" sz="quarter" idx="2"/>
          </p:nvPr>
        </p:nvSpPr>
        <p:spPr>
          <a:xfrm>
            <a:off x="0" y="9185821"/>
            <a:ext cx="2985558" cy="485231"/>
          </a:xfrm>
          <a:prstGeom prst="rect">
            <a:avLst/>
          </a:prstGeom>
        </p:spPr>
        <p:txBody>
          <a:bodyPr vert="horz" lIns="93177" tIns="46589" rIns="93177" bIns="46589" rtlCol="0" anchor="b"/>
          <a:lstStyle>
            <a:lvl1pPr algn="l">
              <a:defRPr sz="1200"/>
            </a:lvl1pPr>
          </a:lstStyle>
          <a:p>
            <a:endParaRPr lang="es-MX" dirty="0"/>
          </a:p>
        </p:txBody>
      </p:sp>
      <p:sp>
        <p:nvSpPr>
          <p:cNvPr id="5" name="Marcador de número de diapositiva 4">
            <a:extLst>
              <a:ext uri="{FF2B5EF4-FFF2-40B4-BE49-F238E27FC236}">
                <a16:creationId xmlns:a16="http://schemas.microsoft.com/office/drawing/2014/main" id="{491B2D6F-0B08-4295-8F6F-D43E257BBA5A}"/>
              </a:ext>
            </a:extLst>
          </p:cNvPr>
          <p:cNvSpPr>
            <a:spLocks noGrp="1"/>
          </p:cNvSpPr>
          <p:nvPr>
            <p:ph type="sldNum" sz="quarter" idx="3"/>
          </p:nvPr>
        </p:nvSpPr>
        <p:spPr>
          <a:xfrm>
            <a:off x="3902598" y="9185821"/>
            <a:ext cx="2985558" cy="485231"/>
          </a:xfrm>
          <a:prstGeom prst="rect">
            <a:avLst/>
          </a:prstGeom>
        </p:spPr>
        <p:txBody>
          <a:bodyPr vert="horz" lIns="93177" tIns="46589" rIns="93177" bIns="46589" rtlCol="0" anchor="b"/>
          <a:lstStyle>
            <a:lvl1pPr algn="r">
              <a:defRPr sz="1200"/>
            </a:lvl1pPr>
          </a:lstStyle>
          <a:p>
            <a:fld id="{5FE47A05-8148-40C5-BA8C-F3D1019D5B19}" type="slidenum">
              <a:rPr lang="es-MX" smtClean="0"/>
              <a:t>‹Nº›</a:t>
            </a:fld>
            <a:endParaRPr lang="es-MX" dirty="0"/>
          </a:p>
        </p:txBody>
      </p:sp>
    </p:spTree>
    <p:extLst>
      <p:ext uri="{BB962C8B-B14F-4D97-AF65-F5344CB8AC3E}">
        <p14:creationId xmlns:p14="http://schemas.microsoft.com/office/powerpoint/2010/main" val="322487342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5558" cy="485232"/>
          </a:xfrm>
          <a:prstGeom prst="rect">
            <a:avLst/>
          </a:prstGeom>
        </p:spPr>
        <p:txBody>
          <a:bodyPr vert="horz" lIns="93177" tIns="46589" rIns="93177" bIns="46589" rtlCol="0"/>
          <a:lstStyle>
            <a:lvl1pPr algn="l">
              <a:defRPr sz="1200"/>
            </a:lvl1pPr>
          </a:lstStyle>
          <a:p>
            <a:endParaRPr lang="es-MX" dirty="0"/>
          </a:p>
        </p:txBody>
      </p:sp>
      <p:sp>
        <p:nvSpPr>
          <p:cNvPr id="3" name="Date Placeholder 2"/>
          <p:cNvSpPr>
            <a:spLocks noGrp="1"/>
          </p:cNvSpPr>
          <p:nvPr>
            <p:ph type="dt" idx="1"/>
          </p:nvPr>
        </p:nvSpPr>
        <p:spPr>
          <a:xfrm>
            <a:off x="3902598" y="0"/>
            <a:ext cx="2985558" cy="485232"/>
          </a:xfrm>
          <a:prstGeom prst="rect">
            <a:avLst/>
          </a:prstGeom>
        </p:spPr>
        <p:txBody>
          <a:bodyPr vert="horz" lIns="93177" tIns="46589" rIns="93177" bIns="46589" rtlCol="0"/>
          <a:lstStyle>
            <a:lvl1pPr algn="r">
              <a:defRPr sz="1200"/>
            </a:lvl1pPr>
          </a:lstStyle>
          <a:p>
            <a:fld id="{63A2EED1-F3E6-4597-A896-9D2939D8F4D0}" type="datetimeFigureOut">
              <a:rPr lang="es-MX" smtClean="0"/>
              <a:t>01/10/2019</a:t>
            </a:fld>
            <a:endParaRPr lang="es-MX" dirty="0"/>
          </a:p>
        </p:txBody>
      </p:sp>
      <p:sp>
        <p:nvSpPr>
          <p:cNvPr id="4" name="Slide Image Placeholder 3"/>
          <p:cNvSpPr>
            <a:spLocks noGrp="1" noRot="1" noChangeAspect="1"/>
          </p:cNvSpPr>
          <p:nvPr>
            <p:ph type="sldImg" idx="2"/>
          </p:nvPr>
        </p:nvSpPr>
        <p:spPr>
          <a:xfrm>
            <a:off x="544513" y="1208088"/>
            <a:ext cx="5800725" cy="3263900"/>
          </a:xfrm>
          <a:prstGeom prst="rect">
            <a:avLst/>
          </a:prstGeom>
          <a:noFill/>
          <a:ln w="12700">
            <a:solidFill>
              <a:prstClr val="black"/>
            </a:solidFill>
          </a:ln>
        </p:spPr>
        <p:txBody>
          <a:bodyPr vert="horz" lIns="93177" tIns="46589" rIns="93177" bIns="46589" rtlCol="0" anchor="ctr"/>
          <a:lstStyle/>
          <a:p>
            <a:endParaRPr lang="es-MX" dirty="0"/>
          </a:p>
        </p:txBody>
      </p:sp>
      <p:sp>
        <p:nvSpPr>
          <p:cNvPr id="5" name="Notes Placeholder 4"/>
          <p:cNvSpPr>
            <a:spLocks noGrp="1"/>
          </p:cNvSpPr>
          <p:nvPr>
            <p:ph type="body" sz="quarter" idx="3"/>
          </p:nvPr>
        </p:nvSpPr>
        <p:spPr>
          <a:xfrm>
            <a:off x="688975" y="4654193"/>
            <a:ext cx="5511800" cy="3807976"/>
          </a:xfrm>
          <a:prstGeom prst="rect">
            <a:avLst/>
          </a:prstGeom>
        </p:spPr>
        <p:txBody>
          <a:bodyPr vert="horz" lIns="93177" tIns="46589" rIns="93177" bIns="46589"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s-MX"/>
          </a:p>
        </p:txBody>
      </p:sp>
      <p:sp>
        <p:nvSpPr>
          <p:cNvPr id="6" name="Footer Placeholder 5"/>
          <p:cNvSpPr>
            <a:spLocks noGrp="1"/>
          </p:cNvSpPr>
          <p:nvPr>
            <p:ph type="ftr" sz="quarter" idx="4"/>
          </p:nvPr>
        </p:nvSpPr>
        <p:spPr>
          <a:xfrm>
            <a:off x="0" y="9185821"/>
            <a:ext cx="2985558" cy="485231"/>
          </a:xfrm>
          <a:prstGeom prst="rect">
            <a:avLst/>
          </a:prstGeom>
        </p:spPr>
        <p:txBody>
          <a:bodyPr vert="horz" lIns="93177" tIns="46589" rIns="93177" bIns="46589" rtlCol="0" anchor="b"/>
          <a:lstStyle>
            <a:lvl1pPr algn="l">
              <a:defRPr sz="1200"/>
            </a:lvl1pPr>
          </a:lstStyle>
          <a:p>
            <a:endParaRPr lang="es-MX" dirty="0"/>
          </a:p>
        </p:txBody>
      </p:sp>
      <p:sp>
        <p:nvSpPr>
          <p:cNvPr id="7" name="Slide Number Placeholder 6"/>
          <p:cNvSpPr>
            <a:spLocks noGrp="1"/>
          </p:cNvSpPr>
          <p:nvPr>
            <p:ph type="sldNum" sz="quarter" idx="5"/>
          </p:nvPr>
        </p:nvSpPr>
        <p:spPr>
          <a:xfrm>
            <a:off x="3902598" y="9185821"/>
            <a:ext cx="2985558" cy="485231"/>
          </a:xfrm>
          <a:prstGeom prst="rect">
            <a:avLst/>
          </a:prstGeom>
        </p:spPr>
        <p:txBody>
          <a:bodyPr vert="horz" lIns="93177" tIns="46589" rIns="93177" bIns="46589" rtlCol="0" anchor="b"/>
          <a:lstStyle>
            <a:lvl1pPr algn="r">
              <a:defRPr sz="1200"/>
            </a:lvl1pPr>
          </a:lstStyle>
          <a:p>
            <a:fld id="{84660ED2-6A27-4A4A-B968-0CC4E851A06D}" type="slidenum">
              <a:rPr lang="es-MX" smtClean="0"/>
              <a:t>‹Nº›</a:t>
            </a:fld>
            <a:endParaRPr lang="es-MX" dirty="0"/>
          </a:p>
        </p:txBody>
      </p:sp>
    </p:spTree>
    <p:extLst>
      <p:ext uri="{BB962C8B-B14F-4D97-AF65-F5344CB8AC3E}">
        <p14:creationId xmlns:p14="http://schemas.microsoft.com/office/powerpoint/2010/main" val="40678317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Buenas tardes a todas y todos. Es un gusto estar con ustedes en este evento sobre legislar con enfoque de Agenda 2030 </a:t>
            </a:r>
          </a:p>
          <a:p>
            <a:pPr marL="174708" indent="-174708">
              <a:buFont typeface="Arial" panose="020B0604020202020204" pitchFamily="34" charset="0"/>
              <a:buChar char="•"/>
            </a:pPr>
            <a:endParaRPr lang="es-ES" dirty="0"/>
          </a:p>
          <a:p>
            <a:pPr marL="174708" indent="-174708">
              <a:buFont typeface="Arial" panose="020B0604020202020204" pitchFamily="34" charset="0"/>
              <a:buChar char="•"/>
            </a:pPr>
            <a:r>
              <a:rPr lang="es-MX" dirty="0"/>
              <a:t>Para iniciar, nos pareció importante abordar algunos de los mitos que existen sobre la Agenda 2030 y los 17 Objetivos de Desarrollo Sostenible. </a:t>
            </a:r>
          </a:p>
          <a:p>
            <a:pPr marL="174708" indent="-174708">
              <a:buFont typeface="Arial" panose="020B0604020202020204" pitchFamily="34" charset="0"/>
              <a:buChar char="•"/>
            </a:pPr>
            <a:endParaRPr lang="es-MX" dirty="0"/>
          </a:p>
          <a:p>
            <a:pPr marL="174708" indent="-174708">
              <a:buFont typeface="Arial" panose="020B0604020202020204" pitchFamily="34" charset="0"/>
              <a:buChar char="•"/>
            </a:pPr>
            <a:r>
              <a:rPr lang="es-MX" dirty="0"/>
              <a:t>Estos mitos pueden llegar a causar confusión sobre, por ejemplo el alcance de la Agenda 2030, su carácter universal y su compatibilidad con los contextos nacionales y locales de desarrollo, lo cual podría poner en riesgo las posibilidades de juntos contribuir al desarrollo sostenible</a:t>
            </a:r>
          </a:p>
          <a:p>
            <a:pPr marL="174708" indent="-174708">
              <a:buFont typeface="Arial" panose="020B0604020202020204" pitchFamily="34" charset="0"/>
              <a:buChar char="•"/>
            </a:pPr>
            <a:endParaRPr lang="es-MX" sz="200" dirty="0"/>
          </a:p>
        </p:txBody>
      </p:sp>
      <p:sp>
        <p:nvSpPr>
          <p:cNvPr id="4" name="Marcador de número de diapositiva 3"/>
          <p:cNvSpPr>
            <a:spLocks noGrp="1"/>
          </p:cNvSpPr>
          <p:nvPr>
            <p:ph type="sldNum" sz="quarter" idx="5"/>
          </p:nvPr>
        </p:nvSpPr>
        <p:spPr/>
        <p:txBody>
          <a:bodyPr/>
          <a:lstStyle/>
          <a:p>
            <a:fld id="{84660ED2-6A27-4A4A-B968-0CC4E851A06D}" type="slidenum">
              <a:rPr lang="es-MX" smtClean="0"/>
              <a:t>1</a:t>
            </a:fld>
            <a:endParaRPr lang="es-MX" dirty="0"/>
          </a:p>
        </p:txBody>
      </p:sp>
    </p:spTree>
    <p:extLst>
      <p:ext uri="{BB962C8B-B14F-4D97-AF65-F5344CB8AC3E}">
        <p14:creationId xmlns:p14="http://schemas.microsoft.com/office/powerpoint/2010/main" val="301820110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El </a:t>
            </a:r>
            <a:r>
              <a:rPr lang="es-ES" b="1" dirty="0"/>
              <a:t>quinto mito </a:t>
            </a:r>
            <a:r>
              <a:rPr lang="es-ES" dirty="0"/>
              <a:t>tiene que ver con la </a:t>
            </a:r>
            <a:r>
              <a:rPr lang="es-ES" b="1" dirty="0"/>
              <a:t>temporalidad de la Agenda 2030</a:t>
            </a:r>
            <a:endParaRPr lang="es-MX" b="1" dirty="0"/>
          </a:p>
        </p:txBody>
      </p:sp>
      <p:sp>
        <p:nvSpPr>
          <p:cNvPr id="4" name="Marcador de número de diapositiva 3"/>
          <p:cNvSpPr>
            <a:spLocks noGrp="1"/>
          </p:cNvSpPr>
          <p:nvPr>
            <p:ph type="sldNum" sz="quarter" idx="5"/>
          </p:nvPr>
        </p:nvSpPr>
        <p:spPr/>
        <p:txBody>
          <a:bodyPr/>
          <a:lstStyle/>
          <a:p>
            <a:fld id="{84660ED2-6A27-4A4A-B968-0CC4E851A06D}" type="slidenum">
              <a:rPr lang="es-MX" smtClean="0"/>
              <a:t>10</a:t>
            </a:fld>
            <a:endParaRPr lang="es-MX" dirty="0"/>
          </a:p>
        </p:txBody>
      </p:sp>
    </p:spTree>
    <p:extLst>
      <p:ext uri="{BB962C8B-B14F-4D97-AF65-F5344CB8AC3E}">
        <p14:creationId xmlns:p14="http://schemas.microsoft.com/office/powerpoint/2010/main" val="13501815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s-MX" dirty="0">
                <a:sym typeface="Arial"/>
              </a:rPr>
              <a:t>Existe el mito de que </a:t>
            </a:r>
            <a:r>
              <a:rPr lang="es-MX" b="1" dirty="0">
                <a:sym typeface="Arial"/>
              </a:rPr>
              <a:t>el horizonte de tiempo del Enfoque de Agenda 2030 sólo se puede llevar a cabo en instrumentos estratégicos, de largo plazo.</a:t>
            </a:r>
          </a:p>
          <a:p>
            <a:pPr defTabSz="931774">
              <a:defRPr/>
            </a:pPr>
            <a:endParaRPr lang="es-MX" dirty="0">
              <a:sym typeface="Arial"/>
            </a:endParaRPr>
          </a:p>
          <a:p>
            <a:pPr defTabSz="931774">
              <a:defRPr/>
            </a:pPr>
            <a:r>
              <a:rPr lang="es-MX" dirty="0">
                <a:sym typeface="Arial"/>
              </a:rPr>
              <a:t>REALIDAD: </a:t>
            </a:r>
          </a:p>
          <a:p>
            <a:pPr defTabSz="931774">
              <a:defRPr/>
            </a:pPr>
            <a:r>
              <a:rPr lang="es-MX" dirty="0">
                <a:sym typeface="Arial"/>
              </a:rPr>
              <a:t>Cuál es la realidad? </a:t>
            </a:r>
          </a:p>
          <a:p>
            <a:pPr defTabSz="931774">
              <a:defRPr/>
            </a:pPr>
            <a:endParaRPr lang="es-MX" dirty="0">
              <a:sym typeface="Arial"/>
            </a:endParaRPr>
          </a:p>
          <a:p>
            <a:pPr marL="174708" indent="-174708" defTabSz="931774">
              <a:buFont typeface="Arial" panose="020B0604020202020204" pitchFamily="34" charset="0"/>
              <a:buChar char="•"/>
              <a:defRPr/>
            </a:pPr>
            <a:r>
              <a:rPr lang="es-MX" dirty="0">
                <a:sym typeface="Arial"/>
              </a:rPr>
              <a:t>El horizonte de tiempo de la Agenda 2030 se puede llevar a cabo en instrumentos estratégicos, de largo plazo, pero también en programas y proyectos con un plazo menor. </a:t>
            </a:r>
          </a:p>
          <a:p>
            <a:pPr defTabSz="931774">
              <a:defRPr/>
            </a:pPr>
            <a:endParaRPr lang="es-MX" dirty="0">
              <a:sym typeface="Arial"/>
            </a:endParaRPr>
          </a:p>
          <a:p>
            <a:pPr defTabSz="931774">
              <a:defRPr/>
            </a:pPr>
            <a:r>
              <a:rPr lang="es-MX" dirty="0">
                <a:sym typeface="Arial"/>
              </a:rPr>
              <a:t>Además, sin bien esta agenda para el desarrollo sostenible propone 17 objetivos a alcanzar para el 2030, varias metas de la Agenda 2030 tienen un horizonte más corto. Por ejemplo, </a:t>
            </a:r>
          </a:p>
          <a:p>
            <a:pPr marL="174708" indent="-174708" defTabSz="931774">
              <a:buFont typeface="Arial" panose="020B0604020202020204" pitchFamily="34" charset="0"/>
              <a:buChar char="•"/>
              <a:defRPr/>
            </a:pPr>
            <a:r>
              <a:rPr lang="es-MX" dirty="0">
                <a:sym typeface="Arial"/>
              </a:rPr>
              <a:t>Meta </a:t>
            </a:r>
            <a:r>
              <a:rPr lang="es-ES" dirty="0"/>
              <a:t>8.6. dice “De aquí a 2020, reducir considerablemente la proporción de jóvenes que no están empleados y no cursan estudios ni reciben capacitación”</a:t>
            </a:r>
            <a:r>
              <a:rPr lang="es-MX" dirty="0">
                <a:sym typeface="Arial"/>
              </a:rPr>
              <a:t> </a:t>
            </a:r>
          </a:p>
          <a:p>
            <a:pPr marL="174708" indent="-174708" defTabSz="931774">
              <a:buFont typeface="Arial" panose="020B0604020202020204" pitchFamily="34" charset="0"/>
              <a:buChar char="•"/>
              <a:defRPr/>
            </a:pPr>
            <a:r>
              <a:rPr lang="es-ES" dirty="0"/>
              <a:t>Meta 14.1 dice “De aquí a 2025, prevenir y reducir significativamente la contaminación marina de todo tipo”</a:t>
            </a:r>
            <a:endParaRPr lang="es-MX" dirty="0">
              <a:sym typeface="Arial"/>
            </a:endParaRPr>
          </a:p>
          <a:p>
            <a:pPr defTabSz="931774">
              <a:defRPr/>
            </a:pPr>
            <a:endParaRPr lang="es-MX" dirty="0">
              <a:sym typeface="Arial"/>
            </a:endParaRPr>
          </a:p>
          <a:p>
            <a:pPr defTabSz="931774">
              <a:defRPr/>
            </a:pPr>
            <a:endParaRPr lang="es-MX" dirty="0">
              <a:sym typeface="Arial"/>
            </a:endParaRPr>
          </a:p>
        </p:txBody>
      </p:sp>
      <p:sp>
        <p:nvSpPr>
          <p:cNvPr id="4" name="Slide Number Placeholder 3"/>
          <p:cNvSpPr>
            <a:spLocks noGrp="1"/>
          </p:cNvSpPr>
          <p:nvPr>
            <p:ph type="sldNum" sz="quarter" idx="5"/>
          </p:nvPr>
        </p:nvSpPr>
        <p:spPr/>
        <p:txBody>
          <a:bodyPr/>
          <a:lstStyle/>
          <a:p>
            <a:fld id="{84660ED2-6A27-4A4A-B968-0CC4E851A06D}" type="slidenum">
              <a:rPr lang="es-MX" smtClean="0"/>
              <a:t>11</a:t>
            </a:fld>
            <a:endParaRPr lang="es-MX" dirty="0"/>
          </a:p>
        </p:txBody>
      </p:sp>
    </p:spTree>
    <p:extLst>
      <p:ext uri="{BB962C8B-B14F-4D97-AF65-F5344CB8AC3E}">
        <p14:creationId xmlns:p14="http://schemas.microsoft.com/office/powerpoint/2010/main" val="105747119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El </a:t>
            </a:r>
            <a:r>
              <a:rPr lang="es-ES" b="1" dirty="0"/>
              <a:t>sexto y último mito </a:t>
            </a:r>
            <a:r>
              <a:rPr lang="es-ES" b="0" dirty="0"/>
              <a:t>que quisiéramos abordar con ustedes antes de pasar a la presentación detallada de la Agenda 2030 y de </a:t>
            </a:r>
            <a:r>
              <a:rPr lang="es-ES" dirty="0"/>
              <a:t>su principios, tiene que ver </a:t>
            </a:r>
            <a:r>
              <a:rPr lang="es-ES" b="1" dirty="0"/>
              <a:t>con el tema de participación plural.  </a:t>
            </a:r>
            <a:endParaRPr lang="es-MX" b="1" dirty="0"/>
          </a:p>
        </p:txBody>
      </p:sp>
      <p:sp>
        <p:nvSpPr>
          <p:cNvPr id="4" name="Marcador de número de diapositiva 3"/>
          <p:cNvSpPr>
            <a:spLocks noGrp="1"/>
          </p:cNvSpPr>
          <p:nvPr>
            <p:ph type="sldNum" sz="quarter" idx="5"/>
          </p:nvPr>
        </p:nvSpPr>
        <p:spPr/>
        <p:txBody>
          <a:bodyPr/>
          <a:lstStyle/>
          <a:p>
            <a:fld id="{84660ED2-6A27-4A4A-B968-0CC4E851A06D}" type="slidenum">
              <a:rPr lang="es-MX" smtClean="0"/>
              <a:t>12</a:t>
            </a:fld>
            <a:endParaRPr lang="es-MX" dirty="0"/>
          </a:p>
        </p:txBody>
      </p:sp>
    </p:spTree>
    <p:extLst>
      <p:ext uri="{BB962C8B-B14F-4D97-AF65-F5344CB8AC3E}">
        <p14:creationId xmlns:p14="http://schemas.microsoft.com/office/powerpoint/2010/main" val="1608981673"/>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s-MX" dirty="0">
                <a:sym typeface="Arial"/>
              </a:rPr>
              <a:t>Muchos dicen que </a:t>
            </a:r>
            <a:r>
              <a:rPr lang="es-MX" b="1" dirty="0">
                <a:sym typeface="Arial"/>
              </a:rPr>
              <a:t>la Agenda 2030 es sólo para los gobiernos</a:t>
            </a:r>
          </a:p>
          <a:p>
            <a:pPr defTabSz="931774">
              <a:defRPr/>
            </a:pPr>
            <a:endParaRPr lang="es-MX" dirty="0">
              <a:sym typeface="Arial"/>
            </a:endParaRPr>
          </a:p>
          <a:p>
            <a:pPr marL="174708" indent="-174708" defTabSz="931774">
              <a:buFont typeface="Arial" panose="020B0604020202020204" pitchFamily="34" charset="0"/>
              <a:buChar char="•"/>
              <a:defRPr/>
            </a:pPr>
            <a:r>
              <a:rPr lang="es-MX" dirty="0">
                <a:sym typeface="Arial"/>
              </a:rPr>
              <a:t>En realidad, la Agenda 2030 enfatiza sobre la importancia de trabajar desde las diversas trincheras por alcanzar resultados para todas y todos y “no dejar a nadie atrás”. </a:t>
            </a:r>
          </a:p>
          <a:p>
            <a:pPr marL="174708" indent="-174708" defTabSz="931774">
              <a:buFont typeface="Arial" panose="020B0604020202020204" pitchFamily="34" charset="0"/>
              <a:buChar char="•"/>
              <a:defRPr/>
            </a:pPr>
            <a:endParaRPr lang="es-MX" dirty="0">
              <a:sym typeface="Arial"/>
            </a:endParaRPr>
          </a:p>
          <a:p>
            <a:pPr marL="174708" indent="-174708" defTabSz="931774">
              <a:buFont typeface="Arial" panose="020B0604020202020204" pitchFamily="34" charset="0"/>
              <a:buChar char="•"/>
              <a:defRPr/>
            </a:pPr>
            <a:r>
              <a:rPr lang="es-MX" u="sng" dirty="0"/>
              <a:t>Se considera que el cumplimiento de los 17 ODS será posible únicamente si existe una activa participación tanto de los gobiernos nacional y subnacional, como de la sociedad civil, el sector privado, la academia y de los organismos e instituciones internacionales</a:t>
            </a:r>
            <a:r>
              <a:rPr lang="es-MX" dirty="0"/>
              <a:t>. </a:t>
            </a:r>
          </a:p>
          <a:p>
            <a:pPr marL="174708" indent="-174708" defTabSz="931774">
              <a:buFont typeface="Arial" panose="020B0604020202020204" pitchFamily="34" charset="0"/>
              <a:buChar char="•"/>
              <a:defRPr/>
            </a:pPr>
            <a:endParaRPr lang="es-MX" dirty="0"/>
          </a:p>
          <a:p>
            <a:pPr marL="174708" indent="-174708" defTabSz="931774">
              <a:buFont typeface="Arial" panose="020B0604020202020204" pitchFamily="34" charset="0"/>
              <a:buChar char="•"/>
              <a:defRPr/>
            </a:pPr>
            <a:r>
              <a:rPr lang="es-MX" dirty="0"/>
              <a:t>Esto requiere la construcción de alianzas multiactor que colocan a las personas y al planeta en el centro de las políticas públicas en los ámbitos local, nacional, regional y global. </a:t>
            </a:r>
          </a:p>
          <a:p>
            <a:pPr defTabSz="931774">
              <a:defRPr/>
            </a:pPr>
            <a:endParaRPr lang="es-MX" dirty="0">
              <a:solidFill>
                <a:schemeClr val="dk1"/>
              </a:solidFill>
              <a:sym typeface="Arial"/>
            </a:endParaRPr>
          </a:p>
        </p:txBody>
      </p:sp>
      <p:sp>
        <p:nvSpPr>
          <p:cNvPr id="4" name="Slide Number Placeholder 3"/>
          <p:cNvSpPr>
            <a:spLocks noGrp="1"/>
          </p:cNvSpPr>
          <p:nvPr>
            <p:ph type="sldNum" sz="quarter" idx="5"/>
          </p:nvPr>
        </p:nvSpPr>
        <p:spPr/>
        <p:txBody>
          <a:bodyPr/>
          <a:lstStyle/>
          <a:p>
            <a:fld id="{84660ED2-6A27-4A4A-B968-0CC4E851A06D}" type="slidenum">
              <a:rPr lang="es-MX" smtClean="0"/>
              <a:t>13</a:t>
            </a:fld>
            <a:endParaRPr lang="es-MX" dirty="0"/>
          </a:p>
        </p:txBody>
      </p:sp>
    </p:spTree>
    <p:extLst>
      <p:ext uri="{BB962C8B-B14F-4D97-AF65-F5344CB8AC3E}">
        <p14:creationId xmlns:p14="http://schemas.microsoft.com/office/powerpoint/2010/main" val="3543731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defTabSz="931774">
              <a:defRPr/>
            </a:pPr>
            <a:r>
              <a:rPr lang="es-MX" dirty="0"/>
              <a:t>Muchas gracias!</a:t>
            </a:r>
          </a:p>
          <a:p>
            <a:pPr defTabSz="931774">
              <a:defRPr/>
            </a:pPr>
            <a:endParaRPr lang="es-MX" dirty="0"/>
          </a:p>
        </p:txBody>
      </p:sp>
      <p:sp>
        <p:nvSpPr>
          <p:cNvPr id="4" name="Marcador de número de diapositiva 3"/>
          <p:cNvSpPr>
            <a:spLocks noGrp="1"/>
          </p:cNvSpPr>
          <p:nvPr>
            <p:ph type="sldNum" sz="quarter" idx="5"/>
          </p:nvPr>
        </p:nvSpPr>
        <p:spPr/>
        <p:txBody>
          <a:bodyPr/>
          <a:lstStyle/>
          <a:p>
            <a:fld id="{84660ED2-6A27-4A4A-B968-0CC4E851A06D}" type="slidenum">
              <a:rPr lang="es-MX" smtClean="0"/>
              <a:t>14</a:t>
            </a:fld>
            <a:endParaRPr lang="es-MX" dirty="0"/>
          </a:p>
        </p:txBody>
      </p:sp>
    </p:spTree>
    <p:extLst>
      <p:ext uri="{BB962C8B-B14F-4D97-AF65-F5344CB8AC3E}">
        <p14:creationId xmlns:p14="http://schemas.microsoft.com/office/powerpoint/2010/main" val="293910779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r>
              <a:rPr lang="es-ES" dirty="0"/>
              <a:t>El </a:t>
            </a:r>
            <a:r>
              <a:rPr lang="es-ES" b="1" dirty="0"/>
              <a:t>primer</a:t>
            </a:r>
            <a:r>
              <a:rPr lang="es-ES" dirty="0"/>
              <a:t> </a:t>
            </a:r>
            <a:r>
              <a:rPr lang="es-ES" b="1" dirty="0"/>
              <a:t>mito</a:t>
            </a:r>
            <a:r>
              <a:rPr lang="es-ES" dirty="0"/>
              <a:t> que queremos abordar con ustedes tiene que ver con los </a:t>
            </a:r>
            <a:r>
              <a:rPr lang="es-ES" b="1" dirty="0"/>
              <a:t>temas de contextualización </a:t>
            </a:r>
            <a:r>
              <a:rPr lang="es-ES" b="0" dirty="0"/>
              <a:t>y</a:t>
            </a:r>
            <a:r>
              <a:rPr lang="es-ES" b="1" dirty="0"/>
              <a:t> priorización de los objetivos y las metas para el desarrollo sostenible</a:t>
            </a:r>
            <a:endParaRPr lang="es-MX" b="1" dirty="0"/>
          </a:p>
        </p:txBody>
      </p:sp>
      <p:sp>
        <p:nvSpPr>
          <p:cNvPr id="4" name="Marcador de número de diapositiva 3"/>
          <p:cNvSpPr>
            <a:spLocks noGrp="1"/>
          </p:cNvSpPr>
          <p:nvPr>
            <p:ph type="sldNum" sz="quarter" idx="5"/>
          </p:nvPr>
        </p:nvSpPr>
        <p:spPr/>
        <p:txBody>
          <a:bodyPr/>
          <a:lstStyle/>
          <a:p>
            <a:fld id="{84660ED2-6A27-4A4A-B968-0CC4E851A06D}" type="slidenum">
              <a:rPr lang="es-MX" smtClean="0"/>
              <a:t>2</a:t>
            </a:fld>
            <a:endParaRPr lang="es-MX" dirty="0"/>
          </a:p>
        </p:txBody>
      </p:sp>
    </p:spTree>
    <p:extLst>
      <p:ext uri="{BB962C8B-B14F-4D97-AF65-F5344CB8AC3E}">
        <p14:creationId xmlns:p14="http://schemas.microsoft.com/office/powerpoint/2010/main" val="40939927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s-MX" dirty="0">
                <a:sym typeface="Arial"/>
              </a:rPr>
              <a:t>Existe el mito de que </a:t>
            </a:r>
            <a:r>
              <a:rPr lang="es-MX" b="1" dirty="0">
                <a:sym typeface="Arial"/>
              </a:rPr>
              <a:t>la Agenda es de carácter internacional y no se adapta al contexto local.</a:t>
            </a:r>
          </a:p>
          <a:p>
            <a:pPr defTabSz="931774">
              <a:defRPr/>
            </a:pPr>
            <a:endParaRPr lang="es-MX" u="none" dirty="0"/>
          </a:p>
          <a:p>
            <a:pPr defTabSz="931774">
              <a:defRPr/>
            </a:pPr>
            <a:r>
              <a:rPr lang="es-MX" b="0" u="none" dirty="0"/>
              <a:t>REALIDAD: </a:t>
            </a:r>
          </a:p>
          <a:p>
            <a:pPr marL="174708" indent="-174708" defTabSz="931774">
              <a:buFont typeface="Arial" panose="020B0604020202020204" pitchFamily="34" charset="0"/>
              <a:buChar char="•"/>
              <a:defRPr/>
            </a:pPr>
            <a:r>
              <a:rPr lang="es-MX" b="0" u="none" dirty="0"/>
              <a:t>La realidad es que la Agenda 2030 </a:t>
            </a:r>
            <a:r>
              <a:rPr lang="es-MX" b="0" u="none" dirty="0">
                <a:sym typeface="Arial"/>
              </a:rPr>
              <a:t>toma en cuenta las diferentes realidades, capacidades y niveles de desarrollo de cada país y respeta sus políticas y prioridades nacionales y locales. </a:t>
            </a:r>
          </a:p>
          <a:p>
            <a:pPr marL="174708" indent="-174708" defTabSz="931774">
              <a:buFont typeface="Arial" panose="020B0604020202020204" pitchFamily="34" charset="0"/>
              <a:buChar char="•"/>
              <a:defRPr/>
            </a:pPr>
            <a:endParaRPr lang="es-MX" b="0" u="none" dirty="0"/>
          </a:p>
          <a:p>
            <a:pPr marL="174708" indent="-174708" defTabSz="931774">
              <a:buFont typeface="Arial" panose="020B0604020202020204" pitchFamily="34" charset="0"/>
              <a:buChar char="•"/>
              <a:defRPr/>
            </a:pPr>
            <a:r>
              <a:rPr lang="es-MX" b="0" u="none" dirty="0"/>
              <a:t>De hecho, al ser una agenda con </a:t>
            </a:r>
            <a:r>
              <a:rPr lang="es-MX" b="1" u="none" dirty="0"/>
              <a:t>aspiraciones globales que </a:t>
            </a:r>
            <a:r>
              <a:rPr lang="es-MX" b="0" u="none" dirty="0"/>
              <a:t>requiere que cada gobierno fije sus propias metas nacionales, </a:t>
            </a:r>
            <a:r>
              <a:rPr lang="es-MX" b="1" u="none" dirty="0"/>
              <a:t>la Agenda 2030 permite armonizar consideraciones globales, nacionales y subnacionales</a:t>
            </a:r>
            <a:r>
              <a:rPr lang="es-MX" b="0" u="none" dirty="0"/>
              <a:t> para lograr un impacto coherente a través de diferentes ámbitos jurisdiccionales.</a:t>
            </a:r>
          </a:p>
          <a:p>
            <a:pPr marL="174708" indent="-174708" defTabSz="931774">
              <a:buFont typeface="Arial" panose="020B0604020202020204" pitchFamily="34" charset="0"/>
              <a:buChar char="•"/>
              <a:defRPr/>
            </a:pPr>
            <a:endParaRPr lang="es-MX" b="0" u="none" dirty="0">
              <a:sym typeface="Arial"/>
            </a:endParaRPr>
          </a:p>
          <a:p>
            <a:pPr marL="174708" indent="-174708" defTabSz="931774">
              <a:buFont typeface="Arial" panose="020B0604020202020204" pitchFamily="34" charset="0"/>
              <a:buChar char="•"/>
              <a:defRPr/>
            </a:pPr>
            <a:r>
              <a:rPr lang="es-MX" b="0" u="none" dirty="0">
                <a:sym typeface="Arial"/>
              </a:rPr>
              <a:t>Además, </a:t>
            </a:r>
            <a:r>
              <a:rPr lang="es-MX" b="1" u="none" dirty="0">
                <a:sym typeface="Arial"/>
              </a:rPr>
              <a:t>no todas las metas deben ser adoptadas ni adaptadas por cada país, sino sólo aquéllas que sean pertinentes, prioritarias y relevantes </a:t>
            </a:r>
            <a:r>
              <a:rPr lang="es-MX" b="0" u="none" dirty="0">
                <a:sym typeface="Arial"/>
              </a:rPr>
              <a:t>para el contexto nacional y local. </a:t>
            </a:r>
          </a:p>
          <a:p>
            <a:pPr marL="0" indent="0" defTabSz="931774">
              <a:buFont typeface="Arial" panose="020B0604020202020204" pitchFamily="34" charset="0"/>
              <a:buNone/>
              <a:defRPr/>
            </a:pPr>
            <a:endParaRPr lang="es-MX" u="none" dirty="0"/>
          </a:p>
          <a:p>
            <a:pPr marL="174708" indent="-174708" defTabSz="931774">
              <a:buFont typeface="Arial" panose="020B0604020202020204" pitchFamily="34" charset="0"/>
              <a:buChar char="•"/>
              <a:defRPr/>
            </a:pPr>
            <a:r>
              <a:rPr lang="es-MX" u="none" dirty="0"/>
              <a:t>Esto destaca la </a:t>
            </a:r>
            <a:r>
              <a:rPr lang="es-MX" b="1" u="none" dirty="0"/>
              <a:t>importancia de la localización de la Agenda 2030 </a:t>
            </a:r>
            <a:r>
              <a:rPr lang="es-MX" u="none" dirty="0"/>
              <a:t>que se refiere al </a:t>
            </a:r>
            <a:r>
              <a:rPr lang="es-MX" b="1" u="none" dirty="0"/>
              <a:t>proceso de contextualización y atención a la medida </a:t>
            </a:r>
            <a:r>
              <a:rPr lang="es-MX" u="none" dirty="0"/>
              <a:t>de los retos que se presentan en cada contexto territorial. </a:t>
            </a:r>
            <a:endParaRPr lang="es-MX" u="none" dirty="0">
              <a:sym typeface="Arial"/>
            </a:endParaRPr>
          </a:p>
          <a:p>
            <a:pPr marL="174708" indent="-174708" defTabSz="931774">
              <a:buFont typeface="Arial" panose="020B0604020202020204" pitchFamily="34" charset="0"/>
              <a:buChar char="•"/>
              <a:defRPr/>
            </a:pPr>
            <a:endParaRPr lang="es-MX" u="none" dirty="0">
              <a:sym typeface="Arial"/>
            </a:endParaRPr>
          </a:p>
          <a:p>
            <a:pPr defTabSz="931774">
              <a:defRPr/>
            </a:pPr>
            <a:endParaRPr lang="es-MX" u="none" dirty="0">
              <a:sym typeface="Arial"/>
            </a:endParaRPr>
          </a:p>
          <a:p>
            <a:pPr defTabSz="931774">
              <a:defRPr/>
            </a:pPr>
            <a:endParaRPr lang="es-MX" u="none" dirty="0">
              <a:sym typeface="Arial"/>
            </a:endParaRPr>
          </a:p>
          <a:p>
            <a:pPr defTabSz="931774">
              <a:defRPr/>
            </a:pPr>
            <a:endParaRPr lang="es-MX" u="none" dirty="0">
              <a:sym typeface="Arial"/>
            </a:endParaRPr>
          </a:p>
          <a:p>
            <a:endParaRPr lang="es-MX" dirty="0"/>
          </a:p>
        </p:txBody>
      </p:sp>
      <p:sp>
        <p:nvSpPr>
          <p:cNvPr id="4" name="Slide Number Placeholder 3"/>
          <p:cNvSpPr>
            <a:spLocks noGrp="1"/>
          </p:cNvSpPr>
          <p:nvPr>
            <p:ph type="sldNum" sz="quarter" idx="5"/>
          </p:nvPr>
        </p:nvSpPr>
        <p:spPr/>
        <p:txBody>
          <a:bodyPr/>
          <a:lstStyle/>
          <a:p>
            <a:fld id="{84660ED2-6A27-4A4A-B968-0CC4E851A06D}" type="slidenum">
              <a:rPr lang="es-MX" smtClean="0"/>
              <a:t>3</a:t>
            </a:fld>
            <a:endParaRPr lang="es-MX" dirty="0"/>
          </a:p>
        </p:txBody>
      </p:sp>
    </p:spTree>
    <p:extLst>
      <p:ext uri="{BB962C8B-B14F-4D97-AF65-F5344CB8AC3E}">
        <p14:creationId xmlns:p14="http://schemas.microsoft.com/office/powerpoint/2010/main" val="248863964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defTabSz="931774">
              <a:defRPr/>
            </a:pPr>
            <a:r>
              <a:rPr lang="es-ES" dirty="0"/>
              <a:t>El </a:t>
            </a:r>
            <a:r>
              <a:rPr lang="es-ES" b="1" dirty="0"/>
              <a:t>segundo</a:t>
            </a:r>
            <a:r>
              <a:rPr lang="es-ES" dirty="0"/>
              <a:t> </a:t>
            </a:r>
            <a:r>
              <a:rPr lang="es-ES" b="1" dirty="0"/>
              <a:t>mito</a:t>
            </a:r>
            <a:r>
              <a:rPr lang="es-ES" dirty="0"/>
              <a:t> tiene que ver con el tema de </a:t>
            </a:r>
            <a:r>
              <a:rPr lang="es-ES" b="1" dirty="0"/>
              <a:t>la integralidad del desarrollo sostenible</a:t>
            </a:r>
            <a:r>
              <a:rPr lang="es-ES" dirty="0"/>
              <a:t>.</a:t>
            </a:r>
            <a:endParaRPr lang="es-MX" dirty="0"/>
          </a:p>
          <a:p>
            <a:endParaRPr lang="es-MX" dirty="0"/>
          </a:p>
        </p:txBody>
      </p:sp>
      <p:sp>
        <p:nvSpPr>
          <p:cNvPr id="4" name="Marcador de número de diapositiva 3"/>
          <p:cNvSpPr>
            <a:spLocks noGrp="1"/>
          </p:cNvSpPr>
          <p:nvPr>
            <p:ph type="sldNum" sz="quarter" idx="5"/>
          </p:nvPr>
        </p:nvSpPr>
        <p:spPr/>
        <p:txBody>
          <a:bodyPr/>
          <a:lstStyle/>
          <a:p>
            <a:fld id="{84660ED2-6A27-4A4A-B968-0CC4E851A06D}" type="slidenum">
              <a:rPr lang="es-MX" smtClean="0"/>
              <a:t>4</a:t>
            </a:fld>
            <a:endParaRPr lang="es-MX" dirty="0"/>
          </a:p>
        </p:txBody>
      </p:sp>
    </p:spTree>
    <p:extLst>
      <p:ext uri="{BB962C8B-B14F-4D97-AF65-F5344CB8AC3E}">
        <p14:creationId xmlns:p14="http://schemas.microsoft.com/office/powerpoint/2010/main" val="421821261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s-MX" u="none" dirty="0">
                <a:sym typeface="Arial"/>
              </a:rPr>
              <a:t>Existe el mito de que: </a:t>
            </a:r>
            <a:r>
              <a:rPr lang="es-MX" b="1" u="none" dirty="0">
                <a:sym typeface="Arial"/>
              </a:rPr>
              <a:t>algunos desafíos de desarrollo nacionales y locales quedan excluidos de la Agenda 2030.</a:t>
            </a:r>
          </a:p>
          <a:p>
            <a:pPr defTabSz="931774">
              <a:defRPr/>
            </a:pPr>
            <a:endParaRPr lang="es-MX" b="1" u="none" dirty="0">
              <a:sym typeface="Arial"/>
            </a:endParaRPr>
          </a:p>
          <a:p>
            <a:pPr defTabSz="931774">
              <a:defRPr/>
            </a:pPr>
            <a:r>
              <a:rPr lang="es-MX" u="none" dirty="0">
                <a:sym typeface="Arial"/>
              </a:rPr>
              <a:t>REALIDAD: </a:t>
            </a:r>
          </a:p>
          <a:p>
            <a:pPr marL="174708" indent="-174708" defTabSz="931774">
              <a:buFont typeface="Arial" panose="020B0604020202020204" pitchFamily="34" charset="0"/>
              <a:buChar char="•"/>
              <a:defRPr/>
            </a:pPr>
            <a:r>
              <a:rPr lang="es-MX" u="none" dirty="0">
                <a:sym typeface="Arial"/>
              </a:rPr>
              <a:t>La realidad es que la Agenda 2030 es una </a:t>
            </a:r>
            <a:r>
              <a:rPr lang="es-MX" b="1" u="none" dirty="0">
                <a:sym typeface="Arial"/>
              </a:rPr>
              <a:t>“Agenda para todas y todos”</a:t>
            </a:r>
            <a:r>
              <a:rPr lang="es-MX" u="none" dirty="0">
                <a:sym typeface="Arial"/>
              </a:rPr>
              <a:t>, que contempla los principales desafíos de las dimensiones del desarrollo sostenible de países como México, quien participó activamente en la definición de los contenidos de esta Agenda.</a:t>
            </a:r>
          </a:p>
          <a:p>
            <a:pPr marL="174708" indent="-174708" defTabSz="931774">
              <a:buFont typeface="Arial" panose="020B0604020202020204" pitchFamily="34" charset="0"/>
              <a:buChar char="•"/>
              <a:defRPr/>
            </a:pPr>
            <a:endParaRPr lang="es-MX" u="none" dirty="0">
              <a:sym typeface="Arial"/>
            </a:endParaRPr>
          </a:p>
          <a:p>
            <a:pPr marL="174708" indent="-174708" defTabSz="931774">
              <a:buFont typeface="Arial" panose="020B0604020202020204" pitchFamily="34" charset="0"/>
              <a:buChar char="•"/>
              <a:defRPr/>
            </a:pPr>
            <a:r>
              <a:rPr lang="es-ES" u="none" dirty="0"/>
              <a:t>La Agenda 2030 </a:t>
            </a:r>
            <a:r>
              <a:rPr lang="es-ES" b="1" u="none" dirty="0"/>
              <a:t>concibe la integralidad como un principio básico para construir el desarrollo sostenible</a:t>
            </a:r>
            <a:r>
              <a:rPr lang="es-ES" u="none" dirty="0"/>
              <a:t>. Esto, </a:t>
            </a:r>
            <a:r>
              <a:rPr lang="es-ES" b="1" u="none" dirty="0"/>
              <a:t>supone armonizar la dimensión social, económica y ambiental en todas las acciones para el desarrollo sostenible.</a:t>
            </a:r>
            <a:endParaRPr lang="es-MX" b="1" u="none" dirty="0">
              <a:sym typeface="Arial"/>
            </a:endParaRPr>
          </a:p>
          <a:p>
            <a:pPr marL="174708" indent="-174708" defTabSz="931774">
              <a:buFont typeface="Arial" panose="020B0604020202020204" pitchFamily="34" charset="0"/>
              <a:buChar char="•"/>
              <a:defRPr/>
            </a:pPr>
            <a:endParaRPr lang="es-MX" u="none" dirty="0">
              <a:sym typeface="Arial"/>
            </a:endParaRPr>
          </a:p>
          <a:p>
            <a:pPr marL="174708" indent="-174708" defTabSz="931774">
              <a:buFont typeface="Arial" panose="020B0604020202020204" pitchFamily="34" charset="0"/>
              <a:buChar char="•"/>
              <a:defRPr/>
            </a:pPr>
            <a:r>
              <a:rPr lang="es-MX" u="none" dirty="0">
                <a:sym typeface="Arial"/>
              </a:rPr>
              <a:t>Cabe destacar que, contrario a los Objetivos de Desarrollo del Milenio, la Agenda 2030 </a:t>
            </a:r>
            <a:r>
              <a:rPr lang="es-ES" u="none" dirty="0"/>
              <a:t>y sus 17 Objetivos de Desarrollo Sostenible presentan la singularidad de instar a todos los países</a:t>
            </a:r>
            <a:r>
              <a:rPr lang="es-ES" b="1" u="none" dirty="0"/>
              <a:t>, ya sean de ingresos altos, medios o bajos. </a:t>
            </a:r>
            <a:endParaRPr lang="es-MX" b="1" u="none" dirty="0">
              <a:sym typeface="Arial"/>
            </a:endParaRPr>
          </a:p>
          <a:p>
            <a:pPr defTabSz="931774">
              <a:defRPr/>
            </a:pPr>
            <a:endParaRPr lang="es-MX" dirty="0">
              <a:sym typeface="Arial"/>
            </a:endParaRPr>
          </a:p>
        </p:txBody>
      </p:sp>
      <p:sp>
        <p:nvSpPr>
          <p:cNvPr id="4" name="Slide Number Placeholder 3"/>
          <p:cNvSpPr>
            <a:spLocks noGrp="1"/>
          </p:cNvSpPr>
          <p:nvPr>
            <p:ph type="sldNum" sz="quarter" idx="5"/>
          </p:nvPr>
        </p:nvSpPr>
        <p:spPr/>
        <p:txBody>
          <a:bodyPr/>
          <a:lstStyle/>
          <a:p>
            <a:fld id="{84660ED2-6A27-4A4A-B968-0CC4E851A06D}" type="slidenum">
              <a:rPr lang="es-MX" smtClean="0"/>
              <a:t>5</a:t>
            </a:fld>
            <a:endParaRPr lang="es-MX" dirty="0"/>
          </a:p>
        </p:txBody>
      </p:sp>
    </p:spTree>
    <p:extLst>
      <p:ext uri="{BB962C8B-B14F-4D97-AF65-F5344CB8AC3E}">
        <p14:creationId xmlns:p14="http://schemas.microsoft.com/office/powerpoint/2010/main" val="296764082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defTabSz="931774">
              <a:defRPr/>
            </a:pPr>
            <a:r>
              <a:rPr lang="es-ES" dirty="0"/>
              <a:t>El </a:t>
            </a:r>
            <a:r>
              <a:rPr lang="es-ES" b="1" dirty="0"/>
              <a:t>tercer</a:t>
            </a:r>
            <a:r>
              <a:rPr lang="es-ES" dirty="0"/>
              <a:t> </a:t>
            </a:r>
            <a:r>
              <a:rPr lang="es-ES" b="1" dirty="0"/>
              <a:t>mito</a:t>
            </a:r>
            <a:r>
              <a:rPr lang="es-ES" dirty="0"/>
              <a:t> tiene que ver con el tema con la </a:t>
            </a:r>
            <a:r>
              <a:rPr lang="es-ES" b="1" dirty="0"/>
              <a:t>inclusión de la Agenda 2030 en la política pública. </a:t>
            </a:r>
            <a:endParaRPr lang="es-MX" b="1" dirty="0"/>
          </a:p>
          <a:p>
            <a:endParaRPr lang="es-MX" dirty="0"/>
          </a:p>
        </p:txBody>
      </p:sp>
      <p:sp>
        <p:nvSpPr>
          <p:cNvPr id="4" name="Marcador de número de diapositiva 3"/>
          <p:cNvSpPr>
            <a:spLocks noGrp="1"/>
          </p:cNvSpPr>
          <p:nvPr>
            <p:ph type="sldNum" sz="quarter" idx="5"/>
          </p:nvPr>
        </p:nvSpPr>
        <p:spPr/>
        <p:txBody>
          <a:bodyPr/>
          <a:lstStyle/>
          <a:p>
            <a:fld id="{84660ED2-6A27-4A4A-B968-0CC4E851A06D}" type="slidenum">
              <a:rPr lang="es-MX" smtClean="0"/>
              <a:t>6</a:t>
            </a:fld>
            <a:endParaRPr lang="es-MX" dirty="0"/>
          </a:p>
        </p:txBody>
      </p:sp>
    </p:spTree>
    <p:extLst>
      <p:ext uri="{BB962C8B-B14F-4D97-AF65-F5344CB8AC3E}">
        <p14:creationId xmlns:p14="http://schemas.microsoft.com/office/powerpoint/2010/main" val="368385483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s-MX" dirty="0"/>
              <a:t>Existe el mito de que: </a:t>
            </a:r>
            <a:r>
              <a:rPr lang="es-MX" b="1" dirty="0"/>
              <a:t>e</a:t>
            </a:r>
            <a:r>
              <a:rPr lang="es-ES" b="1" dirty="0">
                <a:solidFill>
                  <a:srgbClr val="0369B2"/>
                </a:solidFill>
              </a:rPr>
              <a:t>l Enfoque de Agenda 2030 se incluye cuando una ley, plan o programa público ha sido diseñado</a:t>
            </a:r>
          </a:p>
          <a:p>
            <a:endParaRPr lang="es-MX" dirty="0"/>
          </a:p>
          <a:p>
            <a:r>
              <a:rPr lang="es-MX" dirty="0"/>
              <a:t>REALIDAD: </a:t>
            </a:r>
          </a:p>
          <a:p>
            <a:pPr marL="174708" indent="-174708">
              <a:buFont typeface="Arial" panose="020B0604020202020204" pitchFamily="34" charset="0"/>
              <a:buChar char="•"/>
            </a:pPr>
            <a:r>
              <a:rPr lang="es-MX" dirty="0"/>
              <a:t>La realidad es que para integrar el Enfoque de Agenda 2030 se requiere </a:t>
            </a:r>
            <a:r>
              <a:rPr lang="es-MX" b="1" dirty="0"/>
              <a:t>transversalizar sus principales enfoques en cada uno de los pasos del proceso legislativo y en todo el ciclo de vida de los planes y programas públicos.</a:t>
            </a:r>
          </a:p>
          <a:p>
            <a:pPr marL="0" indent="0">
              <a:buFont typeface="Arial" panose="020B0604020202020204" pitchFamily="34" charset="0"/>
              <a:buNone/>
            </a:pPr>
            <a:endParaRPr lang="es-MX" dirty="0"/>
          </a:p>
          <a:p>
            <a:pPr marL="171450" indent="-171450">
              <a:buFont typeface="Arial" panose="020B0604020202020204" pitchFamily="34" charset="0"/>
              <a:buChar char="•"/>
            </a:pPr>
            <a:r>
              <a:rPr lang="es-MX" dirty="0"/>
              <a:t>Para el Poder Legislativo, esto implica, por ejemplo, aplicar el Enfoque de Agenda 2030 en la elaboración y revisión de iniciativas de ley, en la revisión de los proyectos de presupuesto y en el monitoreo de la actividad gubernamental.</a:t>
            </a:r>
          </a:p>
          <a:p>
            <a:pPr defTabSz="931774">
              <a:defRPr/>
            </a:pPr>
            <a:endParaRPr lang="es-MX" dirty="0">
              <a:sym typeface="Arial"/>
            </a:endParaRPr>
          </a:p>
        </p:txBody>
      </p:sp>
      <p:sp>
        <p:nvSpPr>
          <p:cNvPr id="4" name="Slide Number Placeholder 3"/>
          <p:cNvSpPr>
            <a:spLocks noGrp="1"/>
          </p:cNvSpPr>
          <p:nvPr>
            <p:ph type="sldNum" sz="quarter" idx="5"/>
          </p:nvPr>
        </p:nvSpPr>
        <p:spPr/>
        <p:txBody>
          <a:bodyPr/>
          <a:lstStyle/>
          <a:p>
            <a:fld id="{84660ED2-6A27-4A4A-B968-0CC4E851A06D}" type="slidenum">
              <a:rPr lang="es-MX" smtClean="0"/>
              <a:t>7</a:t>
            </a:fld>
            <a:endParaRPr lang="es-MX" dirty="0"/>
          </a:p>
        </p:txBody>
      </p:sp>
    </p:spTree>
    <p:extLst>
      <p:ext uri="{BB962C8B-B14F-4D97-AF65-F5344CB8AC3E}">
        <p14:creationId xmlns:p14="http://schemas.microsoft.com/office/powerpoint/2010/main" val="29827916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pPr defTabSz="931774">
              <a:defRPr/>
            </a:pPr>
            <a:r>
              <a:rPr lang="es-ES" dirty="0"/>
              <a:t>El </a:t>
            </a:r>
            <a:r>
              <a:rPr lang="es-ES" b="1" dirty="0"/>
              <a:t>cuarto mito </a:t>
            </a:r>
            <a:r>
              <a:rPr lang="es-ES" dirty="0"/>
              <a:t>que queremos abordar con ustedes tiene que ver con la definición </a:t>
            </a:r>
            <a:r>
              <a:rPr lang="es-ES" b="1" dirty="0"/>
              <a:t>del término “Enfoque de Agenda 2030” o “Enfoque de desarrollo sostenible”</a:t>
            </a:r>
            <a:endParaRPr lang="es-MX" b="1" dirty="0"/>
          </a:p>
        </p:txBody>
      </p:sp>
      <p:sp>
        <p:nvSpPr>
          <p:cNvPr id="4" name="Marcador de número de diapositiva 3"/>
          <p:cNvSpPr>
            <a:spLocks noGrp="1"/>
          </p:cNvSpPr>
          <p:nvPr>
            <p:ph type="sldNum" sz="quarter" idx="5"/>
          </p:nvPr>
        </p:nvSpPr>
        <p:spPr/>
        <p:txBody>
          <a:bodyPr/>
          <a:lstStyle/>
          <a:p>
            <a:fld id="{84660ED2-6A27-4A4A-B968-0CC4E851A06D}" type="slidenum">
              <a:rPr lang="es-MX" smtClean="0"/>
              <a:t>8</a:t>
            </a:fld>
            <a:endParaRPr lang="es-MX" dirty="0"/>
          </a:p>
        </p:txBody>
      </p:sp>
    </p:spTree>
    <p:extLst>
      <p:ext uri="{BB962C8B-B14F-4D97-AF65-F5344CB8AC3E}">
        <p14:creationId xmlns:p14="http://schemas.microsoft.com/office/powerpoint/2010/main" val="8779359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31774">
              <a:defRPr/>
            </a:pPr>
            <a:r>
              <a:rPr lang="es-MX" dirty="0">
                <a:sym typeface="Arial"/>
              </a:rPr>
              <a:t>Cuál es el mito: </a:t>
            </a:r>
          </a:p>
          <a:p>
            <a:pPr defTabSz="931774">
              <a:defRPr/>
            </a:pPr>
            <a:r>
              <a:rPr lang="es-MX" b="1" dirty="0">
                <a:sym typeface="Arial"/>
              </a:rPr>
              <a:t>Que incluir el Enfoque de Agenda 2030 en la planeación y legislación </a:t>
            </a:r>
            <a:r>
              <a:rPr lang="es-MX" b="1" u="sng" dirty="0">
                <a:sym typeface="Arial"/>
              </a:rPr>
              <a:t>significa alinear los </a:t>
            </a:r>
            <a:r>
              <a:rPr lang="es-MX" b="1" dirty="0">
                <a:sym typeface="Arial"/>
              </a:rPr>
              <a:t>objetivos de un plan o programa público o una ley a los ODS.</a:t>
            </a:r>
          </a:p>
          <a:p>
            <a:pPr defTabSz="931774">
              <a:defRPr/>
            </a:pPr>
            <a:br>
              <a:rPr lang="es-MX" dirty="0">
                <a:sym typeface="Arial"/>
              </a:rPr>
            </a:br>
            <a:r>
              <a:rPr lang="es-MX" dirty="0">
                <a:sym typeface="Arial"/>
              </a:rPr>
              <a:t>En realidad, l</a:t>
            </a:r>
            <a:r>
              <a:rPr lang="es-MX" dirty="0"/>
              <a:t>a integración del enfoque de Agenda 2030 en los documentos de planeación va mucho más allá de la identificación de correspondencia entre los ejes estratégicos de los planes y programas públicos, y ODS y sus metas (a menudo referido como “alineación”). </a:t>
            </a:r>
            <a:br>
              <a:rPr lang="es-MX" dirty="0"/>
            </a:br>
            <a:br>
              <a:rPr lang="es-MX" dirty="0"/>
            </a:br>
            <a:r>
              <a:rPr lang="es-MX" dirty="0"/>
              <a:t>La integración del enfoque de Agenda 2030, i</a:t>
            </a:r>
            <a:r>
              <a:rPr lang="es-MX" dirty="0">
                <a:sym typeface="Arial"/>
              </a:rPr>
              <a:t>mplica incluir los siguientes componentes del desarrollo sostenible en la planeación. </a:t>
            </a:r>
          </a:p>
          <a:p>
            <a:endParaRPr lang="es-MX" dirty="0"/>
          </a:p>
          <a:p>
            <a:r>
              <a:rPr lang="es-MX" dirty="0"/>
              <a:t>Estos son:</a:t>
            </a:r>
          </a:p>
          <a:p>
            <a:pPr lvl="0"/>
            <a:r>
              <a:rPr lang="es-MX" b="1" i="1" dirty="0"/>
              <a:t>1. La integralidad del desarrollo sostenible </a:t>
            </a:r>
            <a:r>
              <a:rPr lang="es-MX" dirty="0"/>
              <a:t>que, tal como mencionado anteriormente, supone armonizar las tres dimensiones del desarrollo sostenible en todas las acciones proyectadas a futuro.</a:t>
            </a:r>
          </a:p>
          <a:p>
            <a:endParaRPr lang="es-MX" dirty="0"/>
          </a:p>
          <a:p>
            <a:r>
              <a:rPr lang="es-MX" b="1" i="1" dirty="0"/>
              <a:t>2. El enfoque de derechos humanos y género. </a:t>
            </a:r>
            <a:r>
              <a:rPr lang="es-MX" dirty="0"/>
              <a:t>La Agenda 2030 hace un claro llamado a “no dejar a nadie atrás” y e</a:t>
            </a:r>
            <a:r>
              <a:rPr lang="es-ES" dirty="0"/>
              <a:t>rige elementos transversales a su implementación que implican garantizar el bienestar de las personas mediante cualquier iniciativa de política pública, con visión sostenible y considerar en primer lugar a las poblaciones más vulnerables. </a:t>
            </a:r>
          </a:p>
          <a:p>
            <a:endParaRPr lang="es-ES" dirty="0"/>
          </a:p>
          <a:p>
            <a:r>
              <a:rPr lang="es-MX" b="1" i="1" dirty="0"/>
              <a:t>3. El tercer componente del Enfoque de Agenda 2030 tiene que ver con la Adaptación de su marco de resultados. </a:t>
            </a:r>
            <a:r>
              <a:rPr lang="es-MX" dirty="0"/>
              <a:t>La Agenda establece un marco de resultados complejo para el logro del desarrollo sostenible. Para su debida implementación, se requiere adaptarlo a los contextos locales, respetando y priorizando las condiciones y capacidades propias de cada territorio.</a:t>
            </a:r>
          </a:p>
          <a:p>
            <a:endParaRPr lang="es-MX" dirty="0"/>
          </a:p>
          <a:p>
            <a:r>
              <a:rPr lang="es-MX" b="1" i="1" dirty="0"/>
              <a:t>4. La medición de resultados con base en la evidencia. </a:t>
            </a:r>
            <a:r>
              <a:rPr lang="es-MX" dirty="0"/>
              <a:t>La Agenda 2030 reconoce que poder evidenciar resultados es fundamental para dar seguimiento y cumplir con las metas de desarrollo. </a:t>
            </a:r>
            <a:r>
              <a:rPr lang="es-ES" dirty="0"/>
              <a:t>Implica usar datos sólidos para la toma de decisiones, facilitando de esta manera la rendición de cuentas. El adecuado uso de evidencia nos permite además identificar qué grupos se encuentran en</a:t>
            </a:r>
          </a:p>
          <a:p>
            <a:r>
              <a:rPr lang="es-ES" dirty="0"/>
              <a:t>situación de exclusión o discriminación y diseñar políticas que buscan cerrar estas brechas. </a:t>
            </a:r>
            <a:endParaRPr lang="es-ES" dirty="0">
              <a:sym typeface="Arial"/>
            </a:endParaRPr>
          </a:p>
          <a:p>
            <a:endParaRPr lang="es-ES" dirty="0">
              <a:sym typeface="Arial"/>
            </a:endParaRPr>
          </a:p>
          <a:p>
            <a:r>
              <a:rPr lang="es-ES" b="1" i="1" dirty="0">
                <a:sym typeface="Arial"/>
              </a:rPr>
              <a:t>5. Ciclo de vida. </a:t>
            </a:r>
            <a:r>
              <a:rPr lang="es-ES" b="0" dirty="0">
                <a:sym typeface="Arial"/>
              </a:rPr>
              <a:t>La Agenda 2030 busca lograr un desarrollo que beneficia a todas las personas, independientemente de su edad. Esto implica, por ejemplo promover oportunidades de aprendizaje durante toda la vida (ODS 4), así como g</a:t>
            </a:r>
            <a:r>
              <a:rPr lang="es-ES" dirty="0"/>
              <a:t>arantizar una vida sana para todas y todos en todas las edades (ODS 3).</a:t>
            </a:r>
            <a:endParaRPr lang="es-ES" b="0" dirty="0">
              <a:sym typeface="Arial"/>
            </a:endParaRPr>
          </a:p>
          <a:p>
            <a:endParaRPr lang="es-ES" b="1" dirty="0">
              <a:sym typeface="Arial"/>
            </a:endParaRPr>
          </a:p>
          <a:p>
            <a:r>
              <a:rPr lang="es-ES" b="1" i="1" dirty="0">
                <a:sym typeface="Arial"/>
              </a:rPr>
              <a:t>6. Solidaridad intergeneracional</a:t>
            </a:r>
            <a:r>
              <a:rPr lang="es-ES" b="0" i="1" dirty="0">
                <a:sym typeface="Arial"/>
              </a:rPr>
              <a:t>.</a:t>
            </a:r>
            <a:r>
              <a:rPr lang="es-ES" b="1" i="1" dirty="0">
                <a:sym typeface="Arial"/>
              </a:rPr>
              <a:t> </a:t>
            </a:r>
            <a:r>
              <a:rPr lang="es-ES" b="0" dirty="0">
                <a:sym typeface="Arial"/>
              </a:rPr>
              <a:t>La Agenda busca lograr un desarrollo que da respuesta a los grandes desafíos a los que nos enfrentamos actualmente, sin comprometer la capacidad de las futuras generaciones para satisfacer sus propias necesidades.</a:t>
            </a:r>
            <a:endParaRPr lang="es-MX" b="0" dirty="0">
              <a:sym typeface="Arial"/>
            </a:endParaRPr>
          </a:p>
        </p:txBody>
      </p:sp>
      <p:sp>
        <p:nvSpPr>
          <p:cNvPr id="4" name="Slide Number Placeholder 3"/>
          <p:cNvSpPr>
            <a:spLocks noGrp="1"/>
          </p:cNvSpPr>
          <p:nvPr>
            <p:ph type="sldNum" sz="quarter" idx="5"/>
          </p:nvPr>
        </p:nvSpPr>
        <p:spPr/>
        <p:txBody>
          <a:bodyPr/>
          <a:lstStyle/>
          <a:p>
            <a:fld id="{84660ED2-6A27-4A4A-B968-0CC4E851A06D}" type="slidenum">
              <a:rPr lang="es-MX" smtClean="0"/>
              <a:t>9</a:t>
            </a:fld>
            <a:endParaRPr lang="es-MX" dirty="0"/>
          </a:p>
        </p:txBody>
      </p:sp>
    </p:spTree>
    <p:extLst>
      <p:ext uri="{BB962C8B-B14F-4D97-AF65-F5344CB8AC3E}">
        <p14:creationId xmlns:p14="http://schemas.microsoft.com/office/powerpoint/2010/main" val="3681270023"/>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9.svg"/><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27896FEC-D9F6-499D-808E-E3E0D016108F}" type="datetimeFigureOut">
              <a:rPr lang="es-MX" smtClean="0"/>
              <a:t>01/10/2019</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AA3AE5ED-779E-495A-B4CF-2B8C39941878}" type="slidenum">
              <a:rPr lang="es-MX" smtClean="0"/>
              <a:t>‹Nº›</a:t>
            </a:fld>
            <a:endParaRPr lang="es-MX" dirty="0"/>
          </a:p>
        </p:txBody>
      </p:sp>
      <p:sp>
        <p:nvSpPr>
          <p:cNvPr id="7" name="Rectángulo 6"/>
          <p:cNvSpPr/>
          <p:nvPr userDrawn="1"/>
        </p:nvSpPr>
        <p:spPr>
          <a:xfrm>
            <a:off x="0" y="465364"/>
            <a:ext cx="10058400" cy="5755822"/>
          </a:xfrm>
          <a:prstGeom prst="rect">
            <a:avLst/>
          </a:prstGeom>
          <a:solidFill>
            <a:srgbClr val="0369B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8" name="Imagen 1">
            <a:extLst>
              <a:ext uri="{FF2B5EF4-FFF2-40B4-BE49-F238E27FC236}">
                <a16:creationId xmlns:a16="http://schemas.microsoft.com/office/drawing/2014/main" id="{6A12E89F-0F20-4193-9C97-524F2B41AD44}"/>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0763500" y="4296069"/>
            <a:ext cx="818900" cy="1923462"/>
          </a:xfrm>
          <a:prstGeom prst="rect">
            <a:avLst/>
          </a:prstGeom>
        </p:spPr>
      </p:pic>
      <p:sp>
        <p:nvSpPr>
          <p:cNvPr id="2" name="Título 1"/>
          <p:cNvSpPr>
            <a:spLocks noGrp="1"/>
          </p:cNvSpPr>
          <p:nvPr>
            <p:ph type="ctrTitle" hasCustomPrompt="1"/>
          </p:nvPr>
        </p:nvSpPr>
        <p:spPr>
          <a:xfrm>
            <a:off x="457200" y="839901"/>
            <a:ext cx="9144000" cy="2387600"/>
          </a:xfrm>
        </p:spPr>
        <p:txBody>
          <a:bodyPr anchor="b">
            <a:normAutofit/>
          </a:bodyPr>
          <a:lstStyle>
            <a:lvl1pPr algn="ctr">
              <a:defRPr sz="4000">
                <a:solidFill>
                  <a:schemeClr val="bg1"/>
                </a:solidFill>
                <a:latin typeface="+mn-lt"/>
              </a:defRPr>
            </a:lvl1pPr>
          </a:lstStyle>
          <a:p>
            <a:r>
              <a:rPr lang="es-ES" dirty="0"/>
              <a:t>Título de la presentación</a:t>
            </a:r>
            <a:endParaRPr lang="es-MX" dirty="0"/>
          </a:p>
        </p:txBody>
      </p:sp>
      <p:sp>
        <p:nvSpPr>
          <p:cNvPr id="3" name="Subtítulo 2"/>
          <p:cNvSpPr>
            <a:spLocks noGrp="1"/>
          </p:cNvSpPr>
          <p:nvPr>
            <p:ph type="subTitle" idx="1" hasCustomPrompt="1"/>
          </p:nvPr>
        </p:nvSpPr>
        <p:spPr>
          <a:xfrm>
            <a:off x="457200" y="4287838"/>
            <a:ext cx="9144000" cy="1655762"/>
          </a:xfrm>
        </p:spPr>
        <p:txBody>
          <a:bodyPr>
            <a:noAutofit/>
          </a:bodyPr>
          <a:lstStyle>
            <a:lvl1pPr marL="0" indent="0" algn="ctr">
              <a:buNone/>
              <a:defRPr sz="2000">
                <a:solidFill>
                  <a:schemeClr val="bg1"/>
                </a:solidFill>
                <a:latin typeface="+mn-lt"/>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dirty="0"/>
              <a:t>Fecha  / Lugar / Presentador</a:t>
            </a:r>
          </a:p>
        </p:txBody>
      </p:sp>
      <p:pic>
        <p:nvPicPr>
          <p:cNvPr id="9" name="Imagen 8"/>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0" y="6323694"/>
            <a:ext cx="10058400" cy="150585"/>
          </a:xfrm>
          <a:prstGeom prst="rect">
            <a:avLst/>
          </a:prstGeom>
        </p:spPr>
      </p:pic>
    </p:spTree>
    <p:extLst>
      <p:ext uri="{BB962C8B-B14F-4D97-AF65-F5344CB8AC3E}">
        <p14:creationId xmlns:p14="http://schemas.microsoft.com/office/powerpoint/2010/main" val="422968245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1_Solo el título">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5D783E5-8804-4BF9-A78B-3669E52F3F00}"/>
              </a:ext>
            </a:extLst>
          </p:cNvPr>
          <p:cNvSpPr/>
          <p:nvPr userDrawn="1"/>
        </p:nvSpPr>
        <p:spPr>
          <a:xfrm flipV="1">
            <a:off x="0" y="0"/>
            <a:ext cx="6096000" cy="6858000"/>
          </a:xfrm>
          <a:prstGeom prst="rect">
            <a:avLst/>
          </a:prstGeom>
          <a:solidFill>
            <a:srgbClr val="17507B"/>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Rectangle 6">
            <a:extLst>
              <a:ext uri="{FF2B5EF4-FFF2-40B4-BE49-F238E27FC236}">
                <a16:creationId xmlns:a16="http://schemas.microsoft.com/office/drawing/2014/main" id="{999EF739-1CA6-4420-BFCB-39CA94EA9A90}"/>
              </a:ext>
            </a:extLst>
          </p:cNvPr>
          <p:cNvSpPr/>
          <p:nvPr userDrawn="1"/>
        </p:nvSpPr>
        <p:spPr>
          <a:xfrm flipV="1">
            <a:off x="6096000" y="0"/>
            <a:ext cx="6096000" cy="6869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Oval 7">
            <a:extLst>
              <a:ext uri="{FF2B5EF4-FFF2-40B4-BE49-F238E27FC236}">
                <a16:creationId xmlns:a16="http://schemas.microsoft.com/office/drawing/2014/main" id="{25A9802C-20B1-4E64-A727-C3FF94C02B85}"/>
              </a:ext>
            </a:extLst>
          </p:cNvPr>
          <p:cNvSpPr/>
          <p:nvPr userDrawn="1"/>
        </p:nvSpPr>
        <p:spPr>
          <a:xfrm>
            <a:off x="4658299" y="1985185"/>
            <a:ext cx="2875402" cy="28754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10" name="Graphic 9">
            <a:extLst>
              <a:ext uri="{FF2B5EF4-FFF2-40B4-BE49-F238E27FC236}">
                <a16:creationId xmlns:a16="http://schemas.microsoft.com/office/drawing/2014/main" id="{4894C095-8D16-4C73-AD1A-EE702F6B2DB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319283" y="6751674"/>
            <a:ext cx="5738038" cy="92539"/>
          </a:xfrm>
          <a:prstGeom prst="rect">
            <a:avLst/>
          </a:prstGeom>
        </p:spPr>
      </p:pic>
    </p:spTree>
    <p:extLst>
      <p:ext uri="{BB962C8B-B14F-4D97-AF65-F5344CB8AC3E}">
        <p14:creationId xmlns:p14="http://schemas.microsoft.com/office/powerpoint/2010/main" val="73256022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2_Solo el título">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5D783E5-8804-4BF9-A78B-3669E52F3F00}"/>
              </a:ext>
            </a:extLst>
          </p:cNvPr>
          <p:cNvSpPr/>
          <p:nvPr userDrawn="1"/>
        </p:nvSpPr>
        <p:spPr>
          <a:xfrm flipV="1">
            <a:off x="0" y="0"/>
            <a:ext cx="6096000" cy="6858000"/>
          </a:xfrm>
          <a:prstGeom prst="rect">
            <a:avLst/>
          </a:prstGeom>
          <a:solidFill>
            <a:srgbClr val="F27A8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Rectangle 6">
            <a:extLst>
              <a:ext uri="{FF2B5EF4-FFF2-40B4-BE49-F238E27FC236}">
                <a16:creationId xmlns:a16="http://schemas.microsoft.com/office/drawing/2014/main" id="{999EF739-1CA6-4420-BFCB-39CA94EA9A90}"/>
              </a:ext>
            </a:extLst>
          </p:cNvPr>
          <p:cNvSpPr/>
          <p:nvPr userDrawn="1"/>
        </p:nvSpPr>
        <p:spPr>
          <a:xfrm flipV="1">
            <a:off x="6096000" y="0"/>
            <a:ext cx="6096000" cy="6869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Oval 7">
            <a:extLst>
              <a:ext uri="{FF2B5EF4-FFF2-40B4-BE49-F238E27FC236}">
                <a16:creationId xmlns:a16="http://schemas.microsoft.com/office/drawing/2014/main" id="{25A9802C-20B1-4E64-A727-C3FF94C02B85}"/>
              </a:ext>
            </a:extLst>
          </p:cNvPr>
          <p:cNvSpPr/>
          <p:nvPr userDrawn="1"/>
        </p:nvSpPr>
        <p:spPr>
          <a:xfrm>
            <a:off x="4658299" y="1985185"/>
            <a:ext cx="2875402" cy="28754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10" name="Graphic 9">
            <a:extLst>
              <a:ext uri="{FF2B5EF4-FFF2-40B4-BE49-F238E27FC236}">
                <a16:creationId xmlns:a16="http://schemas.microsoft.com/office/drawing/2014/main" id="{4894C095-8D16-4C73-AD1A-EE702F6B2DB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319283" y="6751674"/>
            <a:ext cx="5738038" cy="92539"/>
          </a:xfrm>
          <a:prstGeom prst="rect">
            <a:avLst/>
          </a:prstGeom>
        </p:spPr>
      </p:pic>
    </p:spTree>
    <p:extLst>
      <p:ext uri="{BB962C8B-B14F-4D97-AF65-F5344CB8AC3E}">
        <p14:creationId xmlns:p14="http://schemas.microsoft.com/office/powerpoint/2010/main" val="34009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3_Solo el título">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5D783E5-8804-4BF9-A78B-3669E52F3F00}"/>
              </a:ext>
            </a:extLst>
          </p:cNvPr>
          <p:cNvSpPr/>
          <p:nvPr userDrawn="1"/>
        </p:nvSpPr>
        <p:spPr>
          <a:xfrm flipV="1">
            <a:off x="0" y="0"/>
            <a:ext cx="6096000" cy="6858000"/>
          </a:xfrm>
          <a:prstGeom prst="rect">
            <a:avLst/>
          </a:prstGeom>
          <a:solidFill>
            <a:srgbClr val="FCBF1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Rectangle 6">
            <a:extLst>
              <a:ext uri="{FF2B5EF4-FFF2-40B4-BE49-F238E27FC236}">
                <a16:creationId xmlns:a16="http://schemas.microsoft.com/office/drawing/2014/main" id="{999EF739-1CA6-4420-BFCB-39CA94EA9A90}"/>
              </a:ext>
            </a:extLst>
          </p:cNvPr>
          <p:cNvSpPr/>
          <p:nvPr userDrawn="1"/>
        </p:nvSpPr>
        <p:spPr>
          <a:xfrm flipV="1">
            <a:off x="6096000" y="0"/>
            <a:ext cx="6096000" cy="6869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Oval 7">
            <a:extLst>
              <a:ext uri="{FF2B5EF4-FFF2-40B4-BE49-F238E27FC236}">
                <a16:creationId xmlns:a16="http://schemas.microsoft.com/office/drawing/2014/main" id="{25A9802C-20B1-4E64-A727-C3FF94C02B85}"/>
              </a:ext>
            </a:extLst>
          </p:cNvPr>
          <p:cNvSpPr/>
          <p:nvPr userDrawn="1"/>
        </p:nvSpPr>
        <p:spPr>
          <a:xfrm>
            <a:off x="4658299" y="1985185"/>
            <a:ext cx="2875402" cy="28754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10" name="Graphic 9">
            <a:extLst>
              <a:ext uri="{FF2B5EF4-FFF2-40B4-BE49-F238E27FC236}">
                <a16:creationId xmlns:a16="http://schemas.microsoft.com/office/drawing/2014/main" id="{4894C095-8D16-4C73-AD1A-EE702F6B2DB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319283" y="6751674"/>
            <a:ext cx="5738038" cy="92539"/>
          </a:xfrm>
          <a:prstGeom prst="rect">
            <a:avLst/>
          </a:prstGeom>
        </p:spPr>
      </p:pic>
    </p:spTree>
    <p:extLst>
      <p:ext uri="{BB962C8B-B14F-4D97-AF65-F5344CB8AC3E}">
        <p14:creationId xmlns:p14="http://schemas.microsoft.com/office/powerpoint/2010/main" val="200591090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4_Solo el título">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5D783E5-8804-4BF9-A78B-3669E52F3F00}"/>
              </a:ext>
            </a:extLst>
          </p:cNvPr>
          <p:cNvSpPr/>
          <p:nvPr userDrawn="1"/>
        </p:nvSpPr>
        <p:spPr>
          <a:xfrm flipV="1">
            <a:off x="0" y="0"/>
            <a:ext cx="6096000" cy="6858000"/>
          </a:xfrm>
          <a:prstGeom prst="rect">
            <a:avLst/>
          </a:prstGeom>
          <a:solidFill>
            <a:srgbClr val="4AC1C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Rectangle 6">
            <a:extLst>
              <a:ext uri="{FF2B5EF4-FFF2-40B4-BE49-F238E27FC236}">
                <a16:creationId xmlns:a16="http://schemas.microsoft.com/office/drawing/2014/main" id="{999EF739-1CA6-4420-BFCB-39CA94EA9A90}"/>
              </a:ext>
            </a:extLst>
          </p:cNvPr>
          <p:cNvSpPr/>
          <p:nvPr userDrawn="1"/>
        </p:nvSpPr>
        <p:spPr>
          <a:xfrm flipV="1">
            <a:off x="6096000" y="0"/>
            <a:ext cx="6096000" cy="6869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Oval 7">
            <a:extLst>
              <a:ext uri="{FF2B5EF4-FFF2-40B4-BE49-F238E27FC236}">
                <a16:creationId xmlns:a16="http://schemas.microsoft.com/office/drawing/2014/main" id="{25A9802C-20B1-4E64-A727-C3FF94C02B85}"/>
              </a:ext>
            </a:extLst>
          </p:cNvPr>
          <p:cNvSpPr/>
          <p:nvPr userDrawn="1"/>
        </p:nvSpPr>
        <p:spPr>
          <a:xfrm>
            <a:off x="4658299" y="1985185"/>
            <a:ext cx="2875402" cy="28754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10" name="Graphic 9">
            <a:extLst>
              <a:ext uri="{FF2B5EF4-FFF2-40B4-BE49-F238E27FC236}">
                <a16:creationId xmlns:a16="http://schemas.microsoft.com/office/drawing/2014/main" id="{4894C095-8D16-4C73-AD1A-EE702F6B2DB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319283" y="6751674"/>
            <a:ext cx="5738038" cy="92539"/>
          </a:xfrm>
          <a:prstGeom prst="rect">
            <a:avLst/>
          </a:prstGeom>
        </p:spPr>
      </p:pic>
    </p:spTree>
    <p:extLst>
      <p:ext uri="{BB962C8B-B14F-4D97-AF65-F5344CB8AC3E}">
        <p14:creationId xmlns:p14="http://schemas.microsoft.com/office/powerpoint/2010/main" val="57596010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5_Solo el título">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5D783E5-8804-4BF9-A78B-3669E52F3F00}"/>
              </a:ext>
            </a:extLst>
          </p:cNvPr>
          <p:cNvSpPr/>
          <p:nvPr userDrawn="1"/>
        </p:nvSpPr>
        <p:spPr>
          <a:xfrm flipV="1">
            <a:off x="0" y="0"/>
            <a:ext cx="6096000" cy="6858000"/>
          </a:xfrm>
          <a:prstGeom prst="rect">
            <a:avLst/>
          </a:prstGeom>
          <a:solidFill>
            <a:srgbClr val="C3A2C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Rectangle 6">
            <a:extLst>
              <a:ext uri="{FF2B5EF4-FFF2-40B4-BE49-F238E27FC236}">
                <a16:creationId xmlns:a16="http://schemas.microsoft.com/office/drawing/2014/main" id="{999EF739-1CA6-4420-BFCB-39CA94EA9A90}"/>
              </a:ext>
            </a:extLst>
          </p:cNvPr>
          <p:cNvSpPr/>
          <p:nvPr userDrawn="1"/>
        </p:nvSpPr>
        <p:spPr>
          <a:xfrm flipV="1">
            <a:off x="6096000" y="0"/>
            <a:ext cx="6096000" cy="6869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Oval 7">
            <a:extLst>
              <a:ext uri="{FF2B5EF4-FFF2-40B4-BE49-F238E27FC236}">
                <a16:creationId xmlns:a16="http://schemas.microsoft.com/office/drawing/2014/main" id="{25A9802C-20B1-4E64-A727-C3FF94C02B85}"/>
              </a:ext>
            </a:extLst>
          </p:cNvPr>
          <p:cNvSpPr/>
          <p:nvPr userDrawn="1"/>
        </p:nvSpPr>
        <p:spPr>
          <a:xfrm>
            <a:off x="4658299" y="1985185"/>
            <a:ext cx="2875402" cy="28754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10" name="Graphic 9">
            <a:extLst>
              <a:ext uri="{FF2B5EF4-FFF2-40B4-BE49-F238E27FC236}">
                <a16:creationId xmlns:a16="http://schemas.microsoft.com/office/drawing/2014/main" id="{4894C095-8D16-4C73-AD1A-EE702F6B2DB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319283" y="6751674"/>
            <a:ext cx="5738038" cy="92539"/>
          </a:xfrm>
          <a:prstGeom prst="rect">
            <a:avLst/>
          </a:prstGeom>
        </p:spPr>
      </p:pic>
    </p:spTree>
    <p:extLst>
      <p:ext uri="{BB962C8B-B14F-4D97-AF65-F5344CB8AC3E}">
        <p14:creationId xmlns:p14="http://schemas.microsoft.com/office/powerpoint/2010/main" val="2850410037"/>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27896FEC-D9F6-499D-808E-E3E0D016108F}" type="datetimeFigureOut">
              <a:rPr lang="es-MX" smtClean="0"/>
              <a:t>01/10/2019</a:t>
            </a:fld>
            <a:endParaRPr lang="es-MX" dirty="0"/>
          </a:p>
        </p:txBody>
      </p:sp>
      <p:sp>
        <p:nvSpPr>
          <p:cNvPr id="3" name="Marcador de pie de página 2"/>
          <p:cNvSpPr>
            <a:spLocks noGrp="1"/>
          </p:cNvSpPr>
          <p:nvPr>
            <p:ph type="ftr" sz="quarter" idx="11"/>
          </p:nvPr>
        </p:nvSpPr>
        <p:spPr/>
        <p:txBody>
          <a:bodyPr/>
          <a:lstStyle/>
          <a:p>
            <a:endParaRPr lang="es-MX" dirty="0"/>
          </a:p>
        </p:txBody>
      </p:sp>
      <p:sp>
        <p:nvSpPr>
          <p:cNvPr id="4" name="Marcador de número de diapositiva 3"/>
          <p:cNvSpPr>
            <a:spLocks noGrp="1"/>
          </p:cNvSpPr>
          <p:nvPr>
            <p:ph type="sldNum" sz="quarter" idx="12"/>
          </p:nvPr>
        </p:nvSpPr>
        <p:spPr/>
        <p:txBody>
          <a:bodyPr/>
          <a:lstStyle/>
          <a:p>
            <a:fld id="{AA3AE5ED-779E-495A-B4CF-2B8C39941878}" type="slidenum">
              <a:rPr lang="es-MX" smtClean="0"/>
              <a:t>‹Nº›</a:t>
            </a:fld>
            <a:endParaRPr lang="es-MX" dirty="0"/>
          </a:p>
        </p:txBody>
      </p:sp>
    </p:spTree>
    <p:extLst>
      <p:ext uri="{BB962C8B-B14F-4D97-AF65-F5344CB8AC3E}">
        <p14:creationId xmlns:p14="http://schemas.microsoft.com/office/powerpoint/2010/main" val="371035871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27896FEC-D9F6-499D-808E-E3E0D016108F}" type="datetimeFigureOut">
              <a:rPr lang="es-MX" smtClean="0"/>
              <a:t>01/10/2019</a:t>
            </a:fld>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AA3AE5ED-779E-495A-B4CF-2B8C39941878}" type="slidenum">
              <a:rPr lang="es-MX" smtClean="0"/>
              <a:t>‹Nº›</a:t>
            </a:fld>
            <a:endParaRPr lang="es-MX" dirty="0"/>
          </a:p>
        </p:txBody>
      </p:sp>
    </p:spTree>
    <p:extLst>
      <p:ext uri="{BB962C8B-B14F-4D97-AF65-F5344CB8AC3E}">
        <p14:creationId xmlns:p14="http://schemas.microsoft.com/office/powerpoint/2010/main" val="239575783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27896FEC-D9F6-499D-808E-E3E0D016108F}" type="datetimeFigureOut">
              <a:rPr lang="es-MX" smtClean="0"/>
              <a:t>01/10/2019</a:t>
            </a:fld>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AA3AE5ED-779E-495A-B4CF-2B8C39941878}" type="slidenum">
              <a:rPr lang="es-MX" smtClean="0"/>
              <a:t>‹Nº›</a:t>
            </a:fld>
            <a:endParaRPr lang="es-MX" dirty="0"/>
          </a:p>
        </p:txBody>
      </p:sp>
    </p:spTree>
    <p:extLst>
      <p:ext uri="{BB962C8B-B14F-4D97-AF65-F5344CB8AC3E}">
        <p14:creationId xmlns:p14="http://schemas.microsoft.com/office/powerpoint/2010/main" val="166046042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27896FEC-D9F6-499D-808E-E3E0D016108F}" type="datetimeFigureOut">
              <a:rPr lang="es-MX" smtClean="0"/>
              <a:t>01/10/2019</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AA3AE5ED-779E-495A-B4CF-2B8C39941878}" type="slidenum">
              <a:rPr lang="es-MX" smtClean="0"/>
              <a:t>‹Nº›</a:t>
            </a:fld>
            <a:endParaRPr lang="es-MX" dirty="0"/>
          </a:p>
        </p:txBody>
      </p:sp>
    </p:spTree>
    <p:extLst>
      <p:ext uri="{BB962C8B-B14F-4D97-AF65-F5344CB8AC3E}">
        <p14:creationId xmlns:p14="http://schemas.microsoft.com/office/powerpoint/2010/main" val="80369031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27896FEC-D9F6-499D-808E-E3E0D016108F}" type="datetimeFigureOut">
              <a:rPr lang="es-MX" smtClean="0"/>
              <a:t>01/10/2019</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AA3AE5ED-779E-495A-B4CF-2B8C39941878}" type="slidenum">
              <a:rPr lang="es-MX" smtClean="0"/>
              <a:t>‹Nº›</a:t>
            </a:fld>
            <a:endParaRPr lang="es-MX" dirty="0"/>
          </a:p>
        </p:txBody>
      </p:sp>
    </p:spTree>
    <p:extLst>
      <p:ext uri="{BB962C8B-B14F-4D97-AF65-F5344CB8AC3E}">
        <p14:creationId xmlns:p14="http://schemas.microsoft.com/office/powerpoint/2010/main" val="29731237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a:xfrm>
            <a:off x="266702" y="245743"/>
            <a:ext cx="11005458" cy="946244"/>
          </a:xfrm>
        </p:spPr>
        <p:txBody>
          <a:bodyPr/>
          <a:lstStyle>
            <a:lvl1pPr>
              <a:defRPr b="1" spc="-150">
                <a:solidFill>
                  <a:srgbClr val="0369B3"/>
                </a:solidFill>
                <a:latin typeface="+mj-lt"/>
              </a:defRPr>
            </a:lvl1pPr>
          </a:lstStyle>
          <a:p>
            <a:r>
              <a:rPr lang="es-ES" dirty="0"/>
              <a:t>Haga clic para modificar el estilo de título del patrón</a:t>
            </a:r>
            <a:endParaRPr lang="es-MX" dirty="0"/>
          </a:p>
        </p:txBody>
      </p:sp>
      <p:sp>
        <p:nvSpPr>
          <p:cNvPr id="3" name="Marcador de contenido 2"/>
          <p:cNvSpPr>
            <a:spLocks noGrp="1"/>
          </p:cNvSpPr>
          <p:nvPr>
            <p:ph idx="1" hasCustomPrompt="1"/>
          </p:nvPr>
        </p:nvSpPr>
        <p:spPr>
          <a:xfrm>
            <a:off x="266702" y="1588859"/>
            <a:ext cx="11087098" cy="352880"/>
          </a:xfrm>
        </p:spPr>
        <p:txBody>
          <a:bodyPr/>
          <a:lstStyle>
            <a:lvl1pPr marL="0" indent="0">
              <a:buNone/>
              <a:defRPr sz="1600" b="1" spc="300">
                <a:solidFill>
                  <a:schemeClr val="tx1">
                    <a:lumMod val="65000"/>
                    <a:lumOff val="35000"/>
                  </a:schemeClr>
                </a:solidFill>
              </a:defRPr>
            </a:lvl1pPr>
            <a:lvl2pPr marL="457200" indent="0">
              <a:buNone/>
              <a:defRPr sz="1200" spc="300"/>
            </a:lvl2pPr>
          </a:lstStyle>
          <a:p>
            <a:pPr lvl="0"/>
            <a:r>
              <a:rPr lang="es-ES" dirty="0"/>
              <a:t>Haga clic para modificar el título</a:t>
            </a:r>
          </a:p>
        </p:txBody>
      </p:sp>
      <p:sp>
        <p:nvSpPr>
          <p:cNvPr id="4" name="Marcador de fecha 3"/>
          <p:cNvSpPr>
            <a:spLocks noGrp="1"/>
          </p:cNvSpPr>
          <p:nvPr>
            <p:ph type="dt" sz="half" idx="10"/>
          </p:nvPr>
        </p:nvSpPr>
        <p:spPr/>
        <p:txBody>
          <a:bodyPr/>
          <a:lstStyle/>
          <a:p>
            <a:fld id="{27896FEC-D9F6-499D-808E-E3E0D016108F}" type="datetimeFigureOut">
              <a:rPr lang="es-MX" smtClean="0"/>
              <a:t>01/10/2019</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AA3AE5ED-779E-495A-B4CF-2B8C39941878}" type="slidenum">
              <a:rPr lang="es-MX" smtClean="0"/>
              <a:t>‹Nº›</a:t>
            </a:fld>
            <a:endParaRPr lang="es-MX" dirty="0"/>
          </a:p>
        </p:txBody>
      </p:sp>
      <p:pic>
        <p:nvPicPr>
          <p:cNvPr id="8" name="Imagen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6547757"/>
            <a:ext cx="12058650" cy="230866"/>
          </a:xfrm>
          <a:prstGeom prst="rect">
            <a:avLst/>
          </a:prstGeom>
        </p:spPr>
      </p:pic>
      <p:pic>
        <p:nvPicPr>
          <p:cNvPr id="9" name="Imagen 1">
            <a:extLst>
              <a:ext uri="{FF2B5EF4-FFF2-40B4-BE49-F238E27FC236}">
                <a16:creationId xmlns:a16="http://schemas.microsoft.com/office/drawing/2014/main" id="{6A12E89F-0F20-4193-9C97-524F2B41AD4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1554245" y="254749"/>
            <a:ext cx="463585" cy="1088884"/>
          </a:xfrm>
          <a:prstGeom prst="rect">
            <a:avLst/>
          </a:prstGeom>
        </p:spPr>
      </p:pic>
      <p:sp>
        <p:nvSpPr>
          <p:cNvPr id="12" name="Marcador de contenido 2"/>
          <p:cNvSpPr>
            <a:spLocks noGrp="1"/>
          </p:cNvSpPr>
          <p:nvPr>
            <p:ph idx="13" hasCustomPrompt="1"/>
          </p:nvPr>
        </p:nvSpPr>
        <p:spPr>
          <a:xfrm>
            <a:off x="266702" y="2212521"/>
            <a:ext cx="11087098" cy="3910693"/>
          </a:xfrm>
        </p:spPr>
        <p:txBody>
          <a:bodyPr/>
          <a:lstStyle>
            <a:lvl1pPr marL="0" indent="0">
              <a:buNone/>
              <a:defRPr lang="es-ES" sz="1200" kern="1200" dirty="0" smtClean="0">
                <a:solidFill>
                  <a:schemeClr val="tx1"/>
                </a:solidFill>
                <a:latin typeface="+mj-lt"/>
                <a:ea typeface="+mn-ea"/>
                <a:cs typeface="+mn-cs"/>
              </a:defRPr>
            </a:lvl1pPr>
            <a:lvl2pPr marL="457200" indent="0">
              <a:buNone/>
              <a:defRPr sz="1200">
                <a:latin typeface="+mj-lt"/>
              </a:defRPr>
            </a:lvl2pPr>
          </a:lstStyle>
          <a:p>
            <a:pPr lvl="0"/>
            <a:r>
              <a:rPr lang="es-ES" dirty="0"/>
              <a:t>Haga clic para modificar el texto</a:t>
            </a:r>
          </a:p>
        </p:txBody>
      </p:sp>
    </p:spTree>
    <p:extLst>
      <p:ext uri="{BB962C8B-B14F-4D97-AF65-F5344CB8AC3E}">
        <p14:creationId xmlns:p14="http://schemas.microsoft.com/office/powerpoint/2010/main" val="349455516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EBAC37EC-FCEF-43DF-8E15-75824A866E43}" type="datetimeFigureOut">
              <a:rPr lang="es-MX" smtClean="0"/>
              <a:t>01/10/2019</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6B2B7543-87AF-45E8-9632-46435F4A8E33}" type="slidenum">
              <a:rPr lang="es-MX" smtClean="0"/>
              <a:t>‹Nº›</a:t>
            </a:fld>
            <a:endParaRPr lang="es-MX" dirty="0"/>
          </a:p>
        </p:txBody>
      </p:sp>
    </p:spTree>
    <p:extLst>
      <p:ext uri="{BB962C8B-B14F-4D97-AF65-F5344CB8AC3E}">
        <p14:creationId xmlns:p14="http://schemas.microsoft.com/office/powerpoint/2010/main" val="338454879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BAC37EC-FCEF-43DF-8E15-75824A866E43}" type="datetimeFigureOut">
              <a:rPr lang="es-MX" smtClean="0"/>
              <a:t>01/10/2019</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6B2B7543-87AF-45E8-9632-46435F4A8E33}" type="slidenum">
              <a:rPr lang="es-MX" smtClean="0"/>
              <a:t>‹Nº›</a:t>
            </a:fld>
            <a:endParaRPr lang="es-MX" dirty="0"/>
          </a:p>
        </p:txBody>
      </p:sp>
    </p:spTree>
    <p:extLst>
      <p:ext uri="{BB962C8B-B14F-4D97-AF65-F5344CB8AC3E}">
        <p14:creationId xmlns:p14="http://schemas.microsoft.com/office/powerpoint/2010/main" val="1798962930"/>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EBAC37EC-FCEF-43DF-8E15-75824A866E43}" type="datetimeFigureOut">
              <a:rPr lang="es-MX" smtClean="0"/>
              <a:t>01/10/2019</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6B2B7543-87AF-45E8-9632-46435F4A8E33}" type="slidenum">
              <a:rPr lang="es-MX" smtClean="0"/>
              <a:t>‹Nº›</a:t>
            </a:fld>
            <a:endParaRPr lang="es-MX" dirty="0"/>
          </a:p>
        </p:txBody>
      </p:sp>
    </p:spTree>
    <p:extLst>
      <p:ext uri="{BB962C8B-B14F-4D97-AF65-F5344CB8AC3E}">
        <p14:creationId xmlns:p14="http://schemas.microsoft.com/office/powerpoint/2010/main" val="2252079500"/>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EBAC37EC-FCEF-43DF-8E15-75824A866E43}" type="datetimeFigureOut">
              <a:rPr lang="es-MX" smtClean="0"/>
              <a:t>01/10/2019</a:t>
            </a:fld>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6B2B7543-87AF-45E8-9632-46435F4A8E33}" type="slidenum">
              <a:rPr lang="es-MX" smtClean="0"/>
              <a:t>‹Nº›</a:t>
            </a:fld>
            <a:endParaRPr lang="es-MX" dirty="0"/>
          </a:p>
        </p:txBody>
      </p:sp>
    </p:spTree>
    <p:extLst>
      <p:ext uri="{BB962C8B-B14F-4D97-AF65-F5344CB8AC3E}">
        <p14:creationId xmlns:p14="http://schemas.microsoft.com/office/powerpoint/2010/main" val="289257244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EBAC37EC-FCEF-43DF-8E15-75824A866E43}" type="datetimeFigureOut">
              <a:rPr lang="es-MX" smtClean="0"/>
              <a:t>01/10/2019</a:t>
            </a:fld>
            <a:endParaRPr lang="es-MX" dirty="0"/>
          </a:p>
        </p:txBody>
      </p:sp>
      <p:sp>
        <p:nvSpPr>
          <p:cNvPr id="8" name="Marcador de pie de página 7"/>
          <p:cNvSpPr>
            <a:spLocks noGrp="1"/>
          </p:cNvSpPr>
          <p:nvPr>
            <p:ph type="ftr" sz="quarter" idx="11"/>
          </p:nvPr>
        </p:nvSpPr>
        <p:spPr/>
        <p:txBody>
          <a:bodyPr/>
          <a:lstStyle/>
          <a:p>
            <a:endParaRPr lang="es-MX" dirty="0"/>
          </a:p>
        </p:txBody>
      </p:sp>
      <p:sp>
        <p:nvSpPr>
          <p:cNvPr id="9" name="Marcador de número de diapositiva 8"/>
          <p:cNvSpPr>
            <a:spLocks noGrp="1"/>
          </p:cNvSpPr>
          <p:nvPr>
            <p:ph type="sldNum" sz="quarter" idx="12"/>
          </p:nvPr>
        </p:nvSpPr>
        <p:spPr/>
        <p:txBody>
          <a:bodyPr/>
          <a:lstStyle/>
          <a:p>
            <a:fld id="{6B2B7543-87AF-45E8-9632-46435F4A8E33}" type="slidenum">
              <a:rPr lang="es-MX" smtClean="0"/>
              <a:t>‹Nº›</a:t>
            </a:fld>
            <a:endParaRPr lang="es-MX" dirty="0"/>
          </a:p>
        </p:txBody>
      </p:sp>
    </p:spTree>
    <p:extLst>
      <p:ext uri="{BB962C8B-B14F-4D97-AF65-F5344CB8AC3E}">
        <p14:creationId xmlns:p14="http://schemas.microsoft.com/office/powerpoint/2010/main" val="251322485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EBAC37EC-FCEF-43DF-8E15-75824A866E43}" type="datetimeFigureOut">
              <a:rPr lang="es-MX" smtClean="0"/>
              <a:t>01/10/2019</a:t>
            </a:fld>
            <a:endParaRPr lang="es-MX" dirty="0"/>
          </a:p>
        </p:txBody>
      </p:sp>
      <p:sp>
        <p:nvSpPr>
          <p:cNvPr id="4" name="Marcador de pie de página 3"/>
          <p:cNvSpPr>
            <a:spLocks noGrp="1"/>
          </p:cNvSpPr>
          <p:nvPr>
            <p:ph type="ftr" sz="quarter" idx="11"/>
          </p:nvPr>
        </p:nvSpPr>
        <p:spPr/>
        <p:txBody>
          <a:bodyPr/>
          <a:lstStyle/>
          <a:p>
            <a:endParaRPr lang="es-MX" dirty="0"/>
          </a:p>
        </p:txBody>
      </p:sp>
      <p:sp>
        <p:nvSpPr>
          <p:cNvPr id="5" name="Marcador de número de diapositiva 4"/>
          <p:cNvSpPr>
            <a:spLocks noGrp="1"/>
          </p:cNvSpPr>
          <p:nvPr>
            <p:ph type="sldNum" sz="quarter" idx="12"/>
          </p:nvPr>
        </p:nvSpPr>
        <p:spPr/>
        <p:txBody>
          <a:bodyPr/>
          <a:lstStyle/>
          <a:p>
            <a:fld id="{6B2B7543-87AF-45E8-9632-46435F4A8E33}" type="slidenum">
              <a:rPr lang="es-MX" smtClean="0"/>
              <a:t>‹Nº›</a:t>
            </a:fld>
            <a:endParaRPr lang="es-MX" dirty="0"/>
          </a:p>
        </p:txBody>
      </p:sp>
    </p:spTree>
    <p:extLst>
      <p:ext uri="{BB962C8B-B14F-4D97-AF65-F5344CB8AC3E}">
        <p14:creationId xmlns:p14="http://schemas.microsoft.com/office/powerpoint/2010/main" val="2176920878"/>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EBAC37EC-FCEF-43DF-8E15-75824A866E43}" type="datetimeFigureOut">
              <a:rPr lang="es-MX" smtClean="0"/>
              <a:t>01/10/2019</a:t>
            </a:fld>
            <a:endParaRPr lang="es-MX" dirty="0"/>
          </a:p>
        </p:txBody>
      </p:sp>
      <p:sp>
        <p:nvSpPr>
          <p:cNvPr id="3" name="Marcador de pie de página 2"/>
          <p:cNvSpPr>
            <a:spLocks noGrp="1"/>
          </p:cNvSpPr>
          <p:nvPr>
            <p:ph type="ftr" sz="quarter" idx="11"/>
          </p:nvPr>
        </p:nvSpPr>
        <p:spPr/>
        <p:txBody>
          <a:bodyPr/>
          <a:lstStyle/>
          <a:p>
            <a:endParaRPr lang="es-MX" dirty="0"/>
          </a:p>
        </p:txBody>
      </p:sp>
      <p:sp>
        <p:nvSpPr>
          <p:cNvPr id="4" name="Marcador de número de diapositiva 3"/>
          <p:cNvSpPr>
            <a:spLocks noGrp="1"/>
          </p:cNvSpPr>
          <p:nvPr>
            <p:ph type="sldNum" sz="quarter" idx="12"/>
          </p:nvPr>
        </p:nvSpPr>
        <p:spPr/>
        <p:txBody>
          <a:bodyPr/>
          <a:lstStyle/>
          <a:p>
            <a:fld id="{6B2B7543-87AF-45E8-9632-46435F4A8E33}" type="slidenum">
              <a:rPr lang="es-MX" smtClean="0"/>
              <a:t>‹Nº›</a:t>
            </a:fld>
            <a:endParaRPr lang="es-MX" dirty="0"/>
          </a:p>
        </p:txBody>
      </p:sp>
    </p:spTree>
    <p:extLst>
      <p:ext uri="{BB962C8B-B14F-4D97-AF65-F5344CB8AC3E}">
        <p14:creationId xmlns:p14="http://schemas.microsoft.com/office/powerpoint/2010/main" val="2911579190"/>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BAC37EC-FCEF-43DF-8E15-75824A866E43}" type="datetimeFigureOut">
              <a:rPr lang="es-MX" smtClean="0"/>
              <a:t>01/10/2019</a:t>
            </a:fld>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6B2B7543-87AF-45E8-9632-46435F4A8E33}" type="slidenum">
              <a:rPr lang="es-MX" smtClean="0"/>
              <a:t>‹Nº›</a:t>
            </a:fld>
            <a:endParaRPr lang="es-MX" dirty="0"/>
          </a:p>
        </p:txBody>
      </p:sp>
    </p:spTree>
    <p:extLst>
      <p:ext uri="{BB962C8B-B14F-4D97-AF65-F5344CB8AC3E}">
        <p14:creationId xmlns:p14="http://schemas.microsoft.com/office/powerpoint/2010/main" val="1014215068"/>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dirty="0"/>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EBAC37EC-FCEF-43DF-8E15-75824A866E43}" type="datetimeFigureOut">
              <a:rPr lang="es-MX" smtClean="0"/>
              <a:t>01/10/2019</a:t>
            </a:fld>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6B2B7543-87AF-45E8-9632-46435F4A8E33}" type="slidenum">
              <a:rPr lang="es-MX" smtClean="0"/>
              <a:t>‹Nº›</a:t>
            </a:fld>
            <a:endParaRPr lang="es-MX" dirty="0"/>
          </a:p>
        </p:txBody>
      </p:sp>
    </p:spTree>
    <p:extLst>
      <p:ext uri="{BB962C8B-B14F-4D97-AF65-F5344CB8AC3E}">
        <p14:creationId xmlns:p14="http://schemas.microsoft.com/office/powerpoint/2010/main" val="3717669660"/>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BAC37EC-FCEF-43DF-8E15-75824A866E43}" type="datetimeFigureOut">
              <a:rPr lang="es-MX" smtClean="0"/>
              <a:t>01/10/2019</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6B2B7543-87AF-45E8-9632-46435F4A8E33}" type="slidenum">
              <a:rPr lang="es-MX" smtClean="0"/>
              <a:t>‹Nº›</a:t>
            </a:fld>
            <a:endParaRPr lang="es-MX" dirty="0"/>
          </a:p>
        </p:txBody>
      </p:sp>
    </p:spTree>
    <p:extLst>
      <p:ext uri="{BB962C8B-B14F-4D97-AF65-F5344CB8AC3E}">
        <p14:creationId xmlns:p14="http://schemas.microsoft.com/office/powerpoint/2010/main" val="6535345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Encabezado de sección">
    <p:spTree>
      <p:nvGrpSpPr>
        <p:cNvPr id="1" name=""/>
        <p:cNvGrpSpPr/>
        <p:nvPr/>
      </p:nvGrpSpPr>
      <p:grpSpPr>
        <a:xfrm>
          <a:off x="0" y="0"/>
          <a:ext cx="0" cy="0"/>
          <a:chOff x="0" y="0"/>
          <a:chExt cx="0" cy="0"/>
        </a:xfrm>
      </p:grpSpPr>
      <p:sp>
        <p:nvSpPr>
          <p:cNvPr id="4" name="Marcador de fecha 3"/>
          <p:cNvSpPr>
            <a:spLocks noGrp="1"/>
          </p:cNvSpPr>
          <p:nvPr>
            <p:ph type="dt" sz="half" idx="10"/>
          </p:nvPr>
        </p:nvSpPr>
        <p:spPr/>
        <p:txBody>
          <a:bodyPr/>
          <a:lstStyle/>
          <a:p>
            <a:fld id="{27896FEC-D9F6-499D-808E-E3E0D016108F}" type="datetimeFigureOut">
              <a:rPr lang="es-MX" smtClean="0"/>
              <a:t>01/10/2019</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AA3AE5ED-779E-495A-B4CF-2B8C39941878}" type="slidenum">
              <a:rPr lang="es-MX" smtClean="0"/>
              <a:t>‹Nº›</a:t>
            </a:fld>
            <a:endParaRPr lang="es-MX" dirty="0"/>
          </a:p>
        </p:txBody>
      </p:sp>
      <p:sp>
        <p:nvSpPr>
          <p:cNvPr id="7" name="Freeform 16"/>
          <p:cNvSpPr>
            <a:spLocks/>
          </p:cNvSpPr>
          <p:nvPr userDrawn="1"/>
        </p:nvSpPr>
        <p:spPr bwMode="auto">
          <a:xfrm>
            <a:off x="4308041" y="4048401"/>
            <a:ext cx="324805" cy="255363"/>
          </a:xfrm>
          <a:custGeom>
            <a:avLst/>
            <a:gdLst>
              <a:gd name="T0" fmla="*/ 368 w 368"/>
              <a:gd name="T1" fmla="*/ 36 h 299"/>
              <a:gd name="T2" fmla="*/ 324 w 368"/>
              <a:gd name="T3" fmla="*/ 48 h 299"/>
              <a:gd name="T4" fmla="*/ 358 w 368"/>
              <a:gd name="T5" fmla="*/ 6 h 299"/>
              <a:gd name="T6" fmla="*/ 310 w 368"/>
              <a:gd name="T7" fmla="*/ 24 h 299"/>
              <a:gd name="T8" fmla="*/ 255 w 368"/>
              <a:gd name="T9" fmla="*/ 0 h 299"/>
              <a:gd name="T10" fmla="*/ 179 w 368"/>
              <a:gd name="T11" fmla="*/ 76 h 299"/>
              <a:gd name="T12" fmla="*/ 181 w 368"/>
              <a:gd name="T13" fmla="*/ 93 h 299"/>
              <a:gd name="T14" fmla="*/ 25 w 368"/>
              <a:gd name="T15" fmla="*/ 14 h 299"/>
              <a:gd name="T16" fmla="*/ 15 w 368"/>
              <a:gd name="T17" fmla="*/ 52 h 299"/>
              <a:gd name="T18" fmla="*/ 49 w 368"/>
              <a:gd name="T19" fmla="*/ 115 h 299"/>
              <a:gd name="T20" fmla="*/ 15 w 368"/>
              <a:gd name="T21" fmla="*/ 106 h 299"/>
              <a:gd name="T22" fmla="*/ 14 w 368"/>
              <a:gd name="T23" fmla="*/ 106 h 299"/>
              <a:gd name="T24" fmla="*/ 75 w 368"/>
              <a:gd name="T25" fmla="*/ 181 h 299"/>
              <a:gd name="T26" fmla="*/ 55 w 368"/>
              <a:gd name="T27" fmla="*/ 183 h 299"/>
              <a:gd name="T28" fmla="*/ 41 w 368"/>
              <a:gd name="T29" fmla="*/ 182 h 299"/>
              <a:gd name="T30" fmla="*/ 111 w 368"/>
              <a:gd name="T31" fmla="*/ 234 h 299"/>
              <a:gd name="T32" fmla="*/ 18 w 368"/>
              <a:gd name="T33" fmla="*/ 267 h 299"/>
              <a:gd name="T34" fmla="*/ 0 w 368"/>
              <a:gd name="T35" fmla="*/ 265 h 299"/>
              <a:gd name="T36" fmla="*/ 115 w 368"/>
              <a:gd name="T37" fmla="*/ 299 h 299"/>
              <a:gd name="T38" fmla="*/ 330 w 368"/>
              <a:gd name="T39" fmla="*/ 85 h 299"/>
              <a:gd name="T40" fmla="*/ 330 w 368"/>
              <a:gd name="T41" fmla="*/ 75 h 299"/>
              <a:gd name="T42" fmla="*/ 368 w 368"/>
              <a:gd name="T43" fmla="*/ 36 h 2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Lst>
            <a:rect l="0" t="0" r="r" b="b"/>
            <a:pathLst>
              <a:path w="368" h="299">
                <a:moveTo>
                  <a:pt x="368" y="36"/>
                </a:moveTo>
                <a:cubicBezTo>
                  <a:pt x="354" y="42"/>
                  <a:pt x="340" y="46"/>
                  <a:pt x="324" y="48"/>
                </a:cubicBezTo>
                <a:cubicBezTo>
                  <a:pt x="340" y="38"/>
                  <a:pt x="352" y="24"/>
                  <a:pt x="358" y="6"/>
                </a:cubicBezTo>
                <a:cubicBezTo>
                  <a:pt x="343" y="15"/>
                  <a:pt x="327" y="21"/>
                  <a:pt x="310" y="24"/>
                </a:cubicBezTo>
                <a:cubicBezTo>
                  <a:pt x="296" y="10"/>
                  <a:pt x="276" y="0"/>
                  <a:pt x="255" y="0"/>
                </a:cubicBezTo>
                <a:cubicBezTo>
                  <a:pt x="213" y="0"/>
                  <a:pt x="179" y="34"/>
                  <a:pt x="179" y="76"/>
                </a:cubicBezTo>
                <a:cubicBezTo>
                  <a:pt x="179" y="82"/>
                  <a:pt x="180" y="88"/>
                  <a:pt x="181" y="93"/>
                </a:cubicBezTo>
                <a:cubicBezTo>
                  <a:pt x="118" y="90"/>
                  <a:pt x="63" y="60"/>
                  <a:pt x="25" y="14"/>
                </a:cubicBezTo>
                <a:cubicBezTo>
                  <a:pt x="19" y="25"/>
                  <a:pt x="15" y="38"/>
                  <a:pt x="15" y="52"/>
                </a:cubicBezTo>
                <a:cubicBezTo>
                  <a:pt x="15" y="78"/>
                  <a:pt x="28" y="101"/>
                  <a:pt x="49" y="115"/>
                </a:cubicBezTo>
                <a:cubicBezTo>
                  <a:pt x="36" y="115"/>
                  <a:pt x="25" y="111"/>
                  <a:pt x="15" y="106"/>
                </a:cubicBezTo>
                <a:cubicBezTo>
                  <a:pt x="14" y="106"/>
                  <a:pt x="14" y="106"/>
                  <a:pt x="14" y="106"/>
                </a:cubicBezTo>
                <a:cubicBezTo>
                  <a:pt x="14" y="143"/>
                  <a:pt x="41" y="174"/>
                  <a:pt x="75" y="181"/>
                </a:cubicBezTo>
                <a:cubicBezTo>
                  <a:pt x="69" y="182"/>
                  <a:pt x="62" y="183"/>
                  <a:pt x="55" y="183"/>
                </a:cubicBezTo>
                <a:cubicBezTo>
                  <a:pt x="50" y="183"/>
                  <a:pt x="46" y="183"/>
                  <a:pt x="41" y="182"/>
                </a:cubicBezTo>
                <a:cubicBezTo>
                  <a:pt x="51" y="212"/>
                  <a:pt x="78" y="234"/>
                  <a:pt x="111" y="234"/>
                </a:cubicBezTo>
                <a:cubicBezTo>
                  <a:pt x="86" y="254"/>
                  <a:pt x="53" y="267"/>
                  <a:pt x="18" y="267"/>
                </a:cubicBezTo>
                <a:cubicBezTo>
                  <a:pt x="12" y="267"/>
                  <a:pt x="6" y="266"/>
                  <a:pt x="0" y="265"/>
                </a:cubicBezTo>
                <a:cubicBezTo>
                  <a:pt x="33" y="287"/>
                  <a:pt x="73" y="299"/>
                  <a:pt x="115" y="299"/>
                </a:cubicBezTo>
                <a:cubicBezTo>
                  <a:pt x="254" y="299"/>
                  <a:pt x="330" y="184"/>
                  <a:pt x="330" y="85"/>
                </a:cubicBezTo>
                <a:cubicBezTo>
                  <a:pt x="330" y="81"/>
                  <a:pt x="330" y="78"/>
                  <a:pt x="330" y="75"/>
                </a:cubicBezTo>
                <a:cubicBezTo>
                  <a:pt x="345" y="64"/>
                  <a:pt x="358" y="51"/>
                  <a:pt x="368" y="36"/>
                </a:cubicBezTo>
                <a:close/>
              </a:path>
            </a:pathLst>
          </a:custGeom>
          <a:solidFill>
            <a:schemeClr val="accent1"/>
          </a:solidFill>
          <a:ln>
            <a:noFill/>
          </a:ln>
        </p:spPr>
        <p:txBody>
          <a:bodyPr/>
          <a:lstStyle/>
          <a:p>
            <a:pPr>
              <a:defRPr/>
            </a:pPr>
            <a:endParaRPr lang="en-US" sz="2400" dirty="0">
              <a:solidFill>
                <a:schemeClr val="bg1">
                  <a:lumMod val="75000"/>
                </a:schemeClr>
              </a:solidFill>
            </a:endParaRPr>
          </a:p>
        </p:txBody>
      </p:sp>
      <p:sp>
        <p:nvSpPr>
          <p:cNvPr id="8" name="Freeform 22"/>
          <p:cNvSpPr>
            <a:spLocks/>
          </p:cNvSpPr>
          <p:nvPr userDrawn="1"/>
        </p:nvSpPr>
        <p:spPr bwMode="auto">
          <a:xfrm>
            <a:off x="6564426" y="4026934"/>
            <a:ext cx="157550" cy="325481"/>
          </a:xfrm>
          <a:custGeom>
            <a:avLst/>
            <a:gdLst>
              <a:gd name="T0" fmla="*/ 200 w 200"/>
              <a:gd name="T1" fmla="*/ 62 h 360"/>
              <a:gd name="T2" fmla="*/ 143 w 200"/>
              <a:gd name="T3" fmla="*/ 62 h 360"/>
              <a:gd name="T4" fmla="*/ 128 w 200"/>
              <a:gd name="T5" fmla="*/ 83 h 360"/>
              <a:gd name="T6" fmla="*/ 128 w 200"/>
              <a:gd name="T7" fmla="*/ 125 h 360"/>
              <a:gd name="T8" fmla="*/ 200 w 200"/>
              <a:gd name="T9" fmla="*/ 125 h 360"/>
              <a:gd name="T10" fmla="*/ 200 w 200"/>
              <a:gd name="T11" fmla="*/ 183 h 360"/>
              <a:gd name="T12" fmla="*/ 128 w 200"/>
              <a:gd name="T13" fmla="*/ 183 h 360"/>
              <a:gd name="T14" fmla="*/ 128 w 200"/>
              <a:gd name="T15" fmla="*/ 360 h 360"/>
              <a:gd name="T16" fmla="*/ 61 w 200"/>
              <a:gd name="T17" fmla="*/ 360 h 360"/>
              <a:gd name="T18" fmla="*/ 61 w 200"/>
              <a:gd name="T19" fmla="*/ 183 h 360"/>
              <a:gd name="T20" fmla="*/ 0 w 200"/>
              <a:gd name="T21" fmla="*/ 183 h 360"/>
              <a:gd name="T22" fmla="*/ 0 w 200"/>
              <a:gd name="T23" fmla="*/ 125 h 360"/>
              <a:gd name="T24" fmla="*/ 61 w 200"/>
              <a:gd name="T25" fmla="*/ 125 h 360"/>
              <a:gd name="T26" fmla="*/ 61 w 200"/>
              <a:gd name="T27" fmla="*/ 90 h 360"/>
              <a:gd name="T28" fmla="*/ 143 w 200"/>
              <a:gd name="T29" fmla="*/ 0 h 360"/>
              <a:gd name="T30" fmla="*/ 200 w 200"/>
              <a:gd name="T31" fmla="*/ 0 h 360"/>
              <a:gd name="T32" fmla="*/ 200 w 200"/>
              <a:gd name="T33" fmla="*/ 62 h 36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Lst>
            <a:rect l="0" t="0" r="r" b="b"/>
            <a:pathLst>
              <a:path w="200" h="360">
                <a:moveTo>
                  <a:pt x="200" y="62"/>
                </a:moveTo>
                <a:cubicBezTo>
                  <a:pt x="143" y="62"/>
                  <a:pt x="143" y="62"/>
                  <a:pt x="143" y="62"/>
                </a:cubicBezTo>
                <a:cubicBezTo>
                  <a:pt x="136" y="62"/>
                  <a:pt x="128" y="71"/>
                  <a:pt x="128" y="83"/>
                </a:cubicBezTo>
                <a:cubicBezTo>
                  <a:pt x="128" y="125"/>
                  <a:pt x="128" y="125"/>
                  <a:pt x="128" y="125"/>
                </a:cubicBezTo>
                <a:cubicBezTo>
                  <a:pt x="200" y="125"/>
                  <a:pt x="200" y="125"/>
                  <a:pt x="200" y="125"/>
                </a:cubicBezTo>
                <a:cubicBezTo>
                  <a:pt x="200" y="183"/>
                  <a:pt x="200" y="183"/>
                  <a:pt x="200" y="183"/>
                </a:cubicBezTo>
                <a:cubicBezTo>
                  <a:pt x="128" y="183"/>
                  <a:pt x="128" y="183"/>
                  <a:pt x="128" y="183"/>
                </a:cubicBezTo>
                <a:cubicBezTo>
                  <a:pt x="128" y="360"/>
                  <a:pt x="128" y="360"/>
                  <a:pt x="128" y="360"/>
                </a:cubicBezTo>
                <a:cubicBezTo>
                  <a:pt x="61" y="360"/>
                  <a:pt x="61" y="360"/>
                  <a:pt x="61" y="360"/>
                </a:cubicBezTo>
                <a:cubicBezTo>
                  <a:pt x="61" y="183"/>
                  <a:pt x="61" y="183"/>
                  <a:pt x="61" y="183"/>
                </a:cubicBezTo>
                <a:cubicBezTo>
                  <a:pt x="0" y="183"/>
                  <a:pt x="0" y="183"/>
                  <a:pt x="0" y="183"/>
                </a:cubicBezTo>
                <a:cubicBezTo>
                  <a:pt x="0" y="125"/>
                  <a:pt x="0" y="125"/>
                  <a:pt x="0" y="125"/>
                </a:cubicBezTo>
                <a:cubicBezTo>
                  <a:pt x="61" y="125"/>
                  <a:pt x="61" y="125"/>
                  <a:pt x="61" y="125"/>
                </a:cubicBezTo>
                <a:cubicBezTo>
                  <a:pt x="61" y="90"/>
                  <a:pt x="61" y="90"/>
                  <a:pt x="61" y="90"/>
                </a:cubicBezTo>
                <a:cubicBezTo>
                  <a:pt x="61" y="40"/>
                  <a:pt x="95" y="0"/>
                  <a:pt x="143" y="0"/>
                </a:cubicBezTo>
                <a:cubicBezTo>
                  <a:pt x="200" y="0"/>
                  <a:pt x="200" y="0"/>
                  <a:pt x="200" y="0"/>
                </a:cubicBezTo>
                <a:lnTo>
                  <a:pt x="200" y="62"/>
                </a:lnTo>
                <a:close/>
              </a:path>
            </a:pathLst>
          </a:custGeom>
          <a:solidFill>
            <a:schemeClr val="accent1"/>
          </a:solidFill>
          <a:ln>
            <a:noFill/>
          </a:ln>
        </p:spPr>
        <p:txBody>
          <a:bodyPr/>
          <a:lstStyle/>
          <a:p>
            <a:pPr>
              <a:defRPr/>
            </a:pPr>
            <a:endParaRPr lang="en-US" sz="2400" dirty="0">
              <a:solidFill>
                <a:schemeClr val="bg1">
                  <a:lumMod val="75000"/>
                </a:schemeClr>
              </a:solidFill>
            </a:endParaRPr>
          </a:p>
        </p:txBody>
      </p:sp>
      <p:sp>
        <p:nvSpPr>
          <p:cNvPr id="9" name="Content Placeholder 2"/>
          <p:cNvSpPr txBox="1">
            <a:spLocks/>
          </p:cNvSpPr>
          <p:nvPr userDrawn="1"/>
        </p:nvSpPr>
        <p:spPr bwMode="auto">
          <a:xfrm>
            <a:off x="4659390" y="4048401"/>
            <a:ext cx="1612099" cy="324162"/>
          </a:xfrm>
          <a:prstGeom prst="rect">
            <a:avLst/>
          </a:prstGeom>
          <a:noFill/>
        </p:spPr>
        <p:txBody>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n-US" sz="1600" dirty="0">
                <a:solidFill>
                  <a:schemeClr val="accent1"/>
                </a:solidFill>
              </a:rPr>
              <a:t>@</a:t>
            </a:r>
            <a:r>
              <a:rPr lang="es-MX" sz="1600" dirty="0">
                <a:solidFill>
                  <a:schemeClr val="accent1"/>
                </a:solidFill>
              </a:rPr>
              <a:t>PNUD_Mexico</a:t>
            </a:r>
            <a:endParaRPr lang="en-US" sz="1600" dirty="0">
              <a:solidFill>
                <a:schemeClr val="accent1"/>
              </a:solidFill>
            </a:endParaRPr>
          </a:p>
        </p:txBody>
      </p:sp>
      <p:sp>
        <p:nvSpPr>
          <p:cNvPr id="10" name="Content Placeholder 2"/>
          <p:cNvSpPr txBox="1">
            <a:spLocks/>
          </p:cNvSpPr>
          <p:nvPr userDrawn="1"/>
        </p:nvSpPr>
        <p:spPr bwMode="auto">
          <a:xfrm>
            <a:off x="6763045" y="4039869"/>
            <a:ext cx="1391743" cy="332694"/>
          </a:xfrm>
          <a:prstGeom prst="rect">
            <a:avLst/>
          </a:prstGeom>
          <a:noFill/>
        </p:spPr>
        <p:txBody>
          <a:bodyPr/>
          <a:lstStyle>
            <a:lvl1pPr marL="342900" indent="-342900" algn="l" defTabSz="914400" rtl="0" eaLnBrk="1" latinLnBrk="0" hangingPunct="1">
              <a:spcBef>
                <a:spcPct val="20000"/>
              </a:spcBef>
              <a:buFont typeface="Arial" pitchFamily="34" charset="0"/>
              <a:buChar char="•"/>
              <a:defRPr sz="1400" kern="1200">
                <a:solidFill>
                  <a:schemeClr val="bg1">
                    <a:lumMod val="65000"/>
                  </a:schemeClr>
                </a:solidFill>
                <a:latin typeface="+mn-lt"/>
                <a:ea typeface="+mn-ea"/>
                <a:cs typeface="+mn-cs"/>
              </a:defRPr>
            </a:lvl1pPr>
            <a:lvl2pPr marL="742950" indent="-285750" algn="l" defTabSz="914400" rtl="0" eaLnBrk="1" latinLnBrk="0" hangingPunct="1">
              <a:spcBef>
                <a:spcPct val="20000"/>
              </a:spcBef>
              <a:buFont typeface="Arial" pitchFamily="34" charset="0"/>
              <a:buChar char="–"/>
              <a:defRPr sz="1200" kern="1200">
                <a:solidFill>
                  <a:schemeClr val="bg1">
                    <a:lumMod val="65000"/>
                  </a:schemeClr>
                </a:solidFill>
                <a:latin typeface="+mn-lt"/>
                <a:ea typeface="+mn-ea"/>
                <a:cs typeface="+mn-cs"/>
              </a:defRPr>
            </a:lvl2pPr>
            <a:lvl3pPr marL="1143000" indent="-228600" algn="l" defTabSz="914400" rtl="0" eaLnBrk="1" latinLnBrk="0" hangingPunct="1">
              <a:spcBef>
                <a:spcPct val="20000"/>
              </a:spcBef>
              <a:buFont typeface="Arial" pitchFamily="34" charset="0"/>
              <a:buChar char="•"/>
              <a:defRPr sz="1100" kern="1200">
                <a:solidFill>
                  <a:schemeClr val="bg1">
                    <a:lumMod val="65000"/>
                  </a:schemeClr>
                </a:solidFill>
                <a:latin typeface="+mn-lt"/>
                <a:ea typeface="+mn-ea"/>
                <a:cs typeface="+mn-cs"/>
              </a:defRPr>
            </a:lvl3pPr>
            <a:lvl4pPr marL="16002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4pPr>
            <a:lvl5pPr marL="2057400" indent="-228600" algn="l" defTabSz="914400" rtl="0" eaLnBrk="1" latinLnBrk="0" hangingPunct="1">
              <a:spcBef>
                <a:spcPct val="20000"/>
              </a:spcBef>
              <a:buFont typeface="Arial" pitchFamily="34" charset="0"/>
              <a:buChar char="»"/>
              <a:defRPr sz="1050" kern="1200">
                <a:solidFill>
                  <a:schemeClr val="bg1">
                    <a:lumMod val="65000"/>
                  </a:schemeClr>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pPr marL="0" indent="0">
              <a:buNone/>
              <a:defRPr/>
            </a:pPr>
            <a:r>
              <a:rPr lang="es-MX" sz="1600" dirty="0">
                <a:solidFill>
                  <a:schemeClr val="accent1"/>
                </a:solidFill>
              </a:rPr>
              <a:t>PNUDMexico</a:t>
            </a:r>
            <a:endParaRPr lang="en-US" sz="1600" dirty="0">
              <a:solidFill>
                <a:schemeClr val="accent1"/>
              </a:solidFill>
            </a:endParaRPr>
          </a:p>
        </p:txBody>
      </p:sp>
      <p:sp>
        <p:nvSpPr>
          <p:cNvPr id="11" name="TextBox 30"/>
          <p:cNvSpPr txBox="1"/>
          <p:nvPr userDrawn="1"/>
        </p:nvSpPr>
        <p:spPr>
          <a:xfrm>
            <a:off x="5155971" y="2699770"/>
            <a:ext cx="4091732" cy="584775"/>
          </a:xfrm>
          <a:prstGeom prst="rect">
            <a:avLst/>
          </a:prstGeom>
          <a:noFill/>
        </p:spPr>
        <p:txBody>
          <a:bodyPr wrap="square">
            <a:spAutoFit/>
          </a:bodyPr>
          <a:lstStyle/>
          <a:p>
            <a:pPr>
              <a:defRPr/>
            </a:pPr>
            <a:r>
              <a:rPr lang="es-MX" sz="1600" dirty="0"/>
              <a:t>Todo sobre nosotros en:</a:t>
            </a:r>
            <a:endParaRPr lang="id-ID" sz="1600" dirty="0"/>
          </a:p>
          <a:p>
            <a:pPr>
              <a:defRPr/>
            </a:pPr>
            <a:r>
              <a:rPr lang="es-PE" sz="1600" u="sng" dirty="0">
                <a:solidFill>
                  <a:schemeClr val="accent5"/>
                </a:solidFill>
                <a:latin typeface="Agency FB" panose="020B0503020202020204" pitchFamily="34" charset="0"/>
              </a:rPr>
              <a:t>www.mx.undp.org</a:t>
            </a:r>
            <a:endParaRPr lang="id-ID" sz="1600" dirty="0">
              <a:solidFill>
                <a:schemeClr val="bg1">
                  <a:lumMod val="95000"/>
                </a:schemeClr>
              </a:solidFill>
            </a:endParaRPr>
          </a:p>
        </p:txBody>
      </p:sp>
      <p:pic>
        <p:nvPicPr>
          <p:cNvPr id="12" name="Imagen 11"/>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4255599" y="2136638"/>
            <a:ext cx="547776" cy="1286637"/>
          </a:xfrm>
          <a:prstGeom prst="rect">
            <a:avLst/>
          </a:prstGeom>
        </p:spPr>
      </p:pic>
    </p:spTree>
    <p:extLst>
      <p:ext uri="{BB962C8B-B14F-4D97-AF65-F5344CB8AC3E}">
        <p14:creationId xmlns:p14="http://schemas.microsoft.com/office/powerpoint/2010/main" val="2180820432"/>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EBAC37EC-FCEF-43DF-8E15-75824A866E43}" type="datetimeFigureOut">
              <a:rPr lang="es-MX" smtClean="0"/>
              <a:t>01/10/2019</a:t>
            </a:fld>
            <a:endParaRPr lang="es-MX" dirty="0"/>
          </a:p>
        </p:txBody>
      </p:sp>
      <p:sp>
        <p:nvSpPr>
          <p:cNvPr id="5" name="Marcador de pie de página 4"/>
          <p:cNvSpPr>
            <a:spLocks noGrp="1"/>
          </p:cNvSpPr>
          <p:nvPr>
            <p:ph type="ftr" sz="quarter" idx="11"/>
          </p:nvPr>
        </p:nvSpPr>
        <p:spPr/>
        <p:txBody>
          <a:bodyPr/>
          <a:lstStyle/>
          <a:p>
            <a:endParaRPr lang="es-MX" dirty="0"/>
          </a:p>
        </p:txBody>
      </p:sp>
      <p:sp>
        <p:nvSpPr>
          <p:cNvPr id="6" name="Marcador de número de diapositiva 5"/>
          <p:cNvSpPr>
            <a:spLocks noGrp="1"/>
          </p:cNvSpPr>
          <p:nvPr>
            <p:ph type="sldNum" sz="quarter" idx="12"/>
          </p:nvPr>
        </p:nvSpPr>
        <p:spPr/>
        <p:txBody>
          <a:bodyPr/>
          <a:lstStyle/>
          <a:p>
            <a:fld id="{6B2B7543-87AF-45E8-9632-46435F4A8E33}" type="slidenum">
              <a:rPr lang="es-MX" smtClean="0"/>
              <a:t>‹Nº›</a:t>
            </a:fld>
            <a:endParaRPr lang="es-MX" dirty="0"/>
          </a:p>
        </p:txBody>
      </p:sp>
    </p:spTree>
    <p:extLst>
      <p:ext uri="{BB962C8B-B14F-4D97-AF65-F5344CB8AC3E}">
        <p14:creationId xmlns:p14="http://schemas.microsoft.com/office/powerpoint/2010/main" val="12795591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mparación">
    <p:spTree>
      <p:nvGrpSpPr>
        <p:cNvPr id="1" name=""/>
        <p:cNvGrpSpPr/>
        <p:nvPr/>
      </p:nvGrpSpPr>
      <p:grpSpPr>
        <a:xfrm>
          <a:off x="0" y="0"/>
          <a:ext cx="0" cy="0"/>
          <a:chOff x="0" y="0"/>
          <a:chExt cx="0" cy="0"/>
        </a:xfrm>
      </p:grpSpPr>
      <p:pic>
        <p:nvPicPr>
          <p:cNvPr id="13" name="Imagen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1922"/>
            <a:ext cx="12195420" cy="6856078"/>
          </a:xfrm>
          <a:prstGeom prst="rect">
            <a:avLst/>
          </a:prstGeom>
        </p:spPr>
      </p:pic>
      <p:sp>
        <p:nvSpPr>
          <p:cNvPr id="15" name="Título 1"/>
          <p:cNvSpPr>
            <a:spLocks noGrp="1"/>
          </p:cNvSpPr>
          <p:nvPr>
            <p:ph type="ctrTitle" hasCustomPrompt="1"/>
          </p:nvPr>
        </p:nvSpPr>
        <p:spPr>
          <a:xfrm>
            <a:off x="1625097" y="3555941"/>
            <a:ext cx="9144000" cy="2387600"/>
          </a:xfrm>
        </p:spPr>
        <p:txBody>
          <a:bodyPr anchor="b">
            <a:normAutofit/>
          </a:bodyPr>
          <a:lstStyle>
            <a:lvl1pPr algn="ctr">
              <a:defRPr sz="4000">
                <a:solidFill>
                  <a:schemeClr val="bg1"/>
                </a:solidFill>
                <a:latin typeface="+mn-lt"/>
              </a:defRPr>
            </a:lvl1pPr>
          </a:lstStyle>
          <a:p>
            <a:r>
              <a:rPr lang="es-ES" dirty="0"/>
              <a:t>Título de la presentación</a:t>
            </a:r>
            <a:endParaRPr lang="es-MX" dirty="0"/>
          </a:p>
        </p:txBody>
      </p:sp>
    </p:spTree>
    <p:extLst>
      <p:ext uri="{BB962C8B-B14F-4D97-AF65-F5344CB8AC3E}">
        <p14:creationId xmlns:p14="http://schemas.microsoft.com/office/powerpoint/2010/main" val="38986048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os objetos">
    <p:spTree>
      <p:nvGrpSpPr>
        <p:cNvPr id="1" name=""/>
        <p:cNvGrpSpPr/>
        <p:nvPr/>
      </p:nvGrpSpPr>
      <p:grpSpPr>
        <a:xfrm>
          <a:off x="0" y="0"/>
          <a:ext cx="0" cy="0"/>
          <a:chOff x="0" y="0"/>
          <a:chExt cx="0" cy="0"/>
        </a:xfrm>
      </p:grpSpPr>
      <p:sp>
        <p:nvSpPr>
          <p:cNvPr id="2" name="Título 1"/>
          <p:cNvSpPr>
            <a:spLocks noGrp="1"/>
          </p:cNvSpPr>
          <p:nvPr>
            <p:ph type="title" hasCustomPrompt="1"/>
          </p:nvPr>
        </p:nvSpPr>
        <p:spPr>
          <a:xfrm>
            <a:off x="266702" y="1257299"/>
            <a:ext cx="10515600" cy="1030517"/>
          </a:xfrm>
        </p:spPr>
        <p:txBody>
          <a:bodyPr>
            <a:normAutofit/>
          </a:bodyPr>
          <a:lstStyle>
            <a:lvl1pPr marL="0" indent="0">
              <a:buFont typeface="Arial" panose="020B0604020202020204" pitchFamily="34" charset="0"/>
              <a:buNone/>
              <a:defRPr sz="1400" b="0" baseline="0"/>
            </a:lvl1pPr>
          </a:lstStyle>
          <a:p>
            <a:r>
              <a:rPr lang="es-ES" dirty="0"/>
              <a:t>Para agregar, seguir los siguientes pasos para cada uno de los colores:</a:t>
            </a:r>
            <a:br>
              <a:rPr lang="es-ES" dirty="0"/>
            </a:br>
            <a:r>
              <a:rPr lang="es-ES" dirty="0"/>
              <a:t>- Seleccionar el recuadro de color</a:t>
            </a:r>
            <a:br>
              <a:rPr lang="es-ES" dirty="0"/>
            </a:br>
            <a:r>
              <a:rPr lang="es-ES" dirty="0"/>
              <a:t>- </a:t>
            </a:r>
            <a:r>
              <a:rPr lang="es-ES" dirty="0" err="1"/>
              <a:t>Click</a:t>
            </a:r>
            <a:r>
              <a:rPr lang="es-ES" dirty="0"/>
              <a:t> en la opción más colores</a:t>
            </a:r>
            <a:br>
              <a:rPr lang="es-ES" dirty="0"/>
            </a:br>
            <a:r>
              <a:rPr lang="es-ES" dirty="0"/>
              <a:t>- </a:t>
            </a:r>
            <a:r>
              <a:rPr lang="es-ES" dirty="0" err="1"/>
              <a:t>Click</a:t>
            </a:r>
            <a:r>
              <a:rPr lang="es-ES" dirty="0"/>
              <a:t> en personalizado</a:t>
            </a:r>
            <a:br>
              <a:rPr lang="es-ES" dirty="0"/>
            </a:br>
            <a:r>
              <a:rPr lang="es-ES" dirty="0"/>
              <a:t>- Agregar los siguientes códigos por orden.  </a:t>
            </a:r>
            <a:endParaRPr lang="es-MX" dirty="0"/>
          </a:p>
        </p:txBody>
      </p:sp>
      <p:sp>
        <p:nvSpPr>
          <p:cNvPr id="5" name="Marcador de fecha 4"/>
          <p:cNvSpPr>
            <a:spLocks noGrp="1"/>
          </p:cNvSpPr>
          <p:nvPr>
            <p:ph type="dt" sz="half" idx="10"/>
          </p:nvPr>
        </p:nvSpPr>
        <p:spPr/>
        <p:txBody>
          <a:bodyPr/>
          <a:lstStyle/>
          <a:p>
            <a:fld id="{27896FEC-D9F6-499D-808E-E3E0D016108F}" type="datetimeFigureOut">
              <a:rPr lang="es-MX" smtClean="0"/>
              <a:t>01/10/2019</a:t>
            </a:fld>
            <a:endParaRPr lang="es-MX" dirty="0"/>
          </a:p>
        </p:txBody>
      </p:sp>
      <p:sp>
        <p:nvSpPr>
          <p:cNvPr id="6" name="Marcador de pie de página 5"/>
          <p:cNvSpPr>
            <a:spLocks noGrp="1"/>
          </p:cNvSpPr>
          <p:nvPr>
            <p:ph type="ftr" sz="quarter" idx="11"/>
          </p:nvPr>
        </p:nvSpPr>
        <p:spPr/>
        <p:txBody>
          <a:bodyPr/>
          <a:lstStyle/>
          <a:p>
            <a:endParaRPr lang="es-MX" dirty="0"/>
          </a:p>
        </p:txBody>
      </p:sp>
      <p:sp>
        <p:nvSpPr>
          <p:cNvPr id="7" name="Marcador de número de diapositiva 6"/>
          <p:cNvSpPr>
            <a:spLocks noGrp="1"/>
          </p:cNvSpPr>
          <p:nvPr>
            <p:ph type="sldNum" sz="quarter" idx="12"/>
          </p:nvPr>
        </p:nvSpPr>
        <p:spPr/>
        <p:txBody>
          <a:bodyPr/>
          <a:lstStyle/>
          <a:p>
            <a:fld id="{AA3AE5ED-779E-495A-B4CF-2B8C39941878}" type="slidenum">
              <a:rPr lang="es-MX" smtClean="0"/>
              <a:t>‹Nº›</a:t>
            </a:fld>
            <a:endParaRPr lang="es-MX" dirty="0"/>
          </a:p>
        </p:txBody>
      </p:sp>
      <p:pic>
        <p:nvPicPr>
          <p:cNvPr id="8" name="Imagen 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rot="5400000">
            <a:off x="-393249" y="3297012"/>
            <a:ext cx="3437169" cy="1839687"/>
          </a:xfrm>
          <a:prstGeom prst="rect">
            <a:avLst/>
          </a:prstGeom>
          <a:noFill/>
        </p:spPr>
      </p:pic>
      <p:sp>
        <p:nvSpPr>
          <p:cNvPr id="9" name="Título 1"/>
          <p:cNvSpPr txBox="1">
            <a:spLocks/>
          </p:cNvSpPr>
          <p:nvPr userDrawn="1"/>
        </p:nvSpPr>
        <p:spPr>
          <a:xfrm>
            <a:off x="266702" y="245743"/>
            <a:ext cx="11005458" cy="946244"/>
          </a:xfrm>
          <a:prstGeom prst="rect">
            <a:avLst/>
          </a:prstGeom>
        </p:spPr>
        <p:txBody>
          <a:bodyPr vert="horz" lIns="91440" tIns="45720" rIns="91440" bIns="45720" rtlCol="0" anchor="ctr">
            <a:normAutofit/>
          </a:bodyPr>
          <a:lstStyle>
            <a:lvl1pPr algn="l" defTabSz="914400" rtl="0" eaLnBrk="1" latinLnBrk="0" hangingPunct="1">
              <a:lnSpc>
                <a:spcPct val="90000"/>
              </a:lnSpc>
              <a:spcBef>
                <a:spcPct val="0"/>
              </a:spcBef>
              <a:buNone/>
              <a:defRPr sz="4400" b="1" kern="1200" spc="-150">
                <a:solidFill>
                  <a:srgbClr val="0369B3"/>
                </a:solidFill>
                <a:latin typeface="+mj-lt"/>
                <a:ea typeface="+mj-ea"/>
                <a:cs typeface="+mj-cs"/>
              </a:defRPr>
            </a:lvl1pPr>
          </a:lstStyle>
          <a:p>
            <a:r>
              <a:rPr lang="es-ES" dirty="0"/>
              <a:t>Colores del proyecto</a:t>
            </a:r>
            <a:endParaRPr lang="es-MX" dirty="0"/>
          </a:p>
        </p:txBody>
      </p:sp>
      <p:sp>
        <p:nvSpPr>
          <p:cNvPr id="10" name="Título 1"/>
          <p:cNvSpPr txBox="1">
            <a:spLocks/>
          </p:cNvSpPr>
          <p:nvPr userDrawn="1"/>
        </p:nvSpPr>
        <p:spPr>
          <a:xfrm>
            <a:off x="2484666" y="2498271"/>
            <a:ext cx="790549" cy="569125"/>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ct val="0"/>
              </a:spcBef>
              <a:buFont typeface="Arial" panose="020B0604020202020204" pitchFamily="34" charset="0"/>
              <a:buNone/>
              <a:defRPr sz="1400" b="0" kern="1200" baseline="0">
                <a:solidFill>
                  <a:schemeClr val="tx1"/>
                </a:solidFill>
                <a:latin typeface="+mj-lt"/>
                <a:ea typeface="+mj-ea"/>
                <a:cs typeface="+mj-cs"/>
              </a:defRPr>
            </a:lvl1pPr>
          </a:lstStyle>
          <a:p>
            <a:r>
              <a:rPr lang="es-ES" sz="1100" dirty="0"/>
              <a:t>Rojo: 23</a:t>
            </a:r>
          </a:p>
          <a:p>
            <a:r>
              <a:rPr lang="es-ES" sz="1100" dirty="0"/>
              <a:t>Verde: 80</a:t>
            </a:r>
          </a:p>
          <a:p>
            <a:r>
              <a:rPr lang="es-ES" sz="1100" dirty="0"/>
              <a:t>Azul:</a:t>
            </a:r>
            <a:r>
              <a:rPr lang="es-ES" sz="1100" baseline="0" dirty="0"/>
              <a:t> </a:t>
            </a:r>
            <a:r>
              <a:rPr lang="es-ES" sz="1100" dirty="0"/>
              <a:t>123</a:t>
            </a:r>
            <a:endParaRPr lang="es-MX" sz="1100" dirty="0"/>
          </a:p>
        </p:txBody>
      </p:sp>
      <p:sp>
        <p:nvSpPr>
          <p:cNvPr id="11" name="Título 1"/>
          <p:cNvSpPr txBox="1">
            <a:spLocks/>
          </p:cNvSpPr>
          <p:nvPr userDrawn="1"/>
        </p:nvSpPr>
        <p:spPr>
          <a:xfrm>
            <a:off x="2484666" y="3078605"/>
            <a:ext cx="1025977" cy="569125"/>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ct val="0"/>
              </a:spcBef>
              <a:buFont typeface="Arial" panose="020B0604020202020204" pitchFamily="34" charset="0"/>
              <a:buNone/>
              <a:defRPr sz="1400" b="0" kern="1200" baseline="0">
                <a:solidFill>
                  <a:schemeClr val="tx1"/>
                </a:solidFill>
                <a:latin typeface="+mj-lt"/>
                <a:ea typeface="+mj-ea"/>
                <a:cs typeface="+mj-cs"/>
              </a:defRPr>
            </a:lvl1pPr>
          </a:lstStyle>
          <a:p>
            <a:r>
              <a:rPr lang="es-ES" sz="1100" dirty="0"/>
              <a:t>Rojo: 242</a:t>
            </a:r>
          </a:p>
          <a:p>
            <a:r>
              <a:rPr lang="es-ES" sz="1100" dirty="0"/>
              <a:t>Verde: 122</a:t>
            </a:r>
          </a:p>
          <a:p>
            <a:r>
              <a:rPr lang="es-ES" sz="1100" dirty="0"/>
              <a:t>Azul: 128</a:t>
            </a:r>
            <a:endParaRPr lang="es-MX" sz="1100" dirty="0"/>
          </a:p>
        </p:txBody>
      </p:sp>
      <p:sp>
        <p:nvSpPr>
          <p:cNvPr id="12" name="Título 1"/>
          <p:cNvSpPr txBox="1">
            <a:spLocks/>
          </p:cNvSpPr>
          <p:nvPr userDrawn="1"/>
        </p:nvSpPr>
        <p:spPr>
          <a:xfrm>
            <a:off x="2484666" y="3667252"/>
            <a:ext cx="952498" cy="569125"/>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ct val="0"/>
              </a:spcBef>
              <a:buFont typeface="Arial" panose="020B0604020202020204" pitchFamily="34" charset="0"/>
              <a:buNone/>
              <a:defRPr sz="1400" b="0" kern="1200" baseline="0">
                <a:solidFill>
                  <a:schemeClr val="tx1"/>
                </a:solidFill>
                <a:latin typeface="+mj-lt"/>
                <a:ea typeface="+mj-ea"/>
                <a:cs typeface="+mj-cs"/>
              </a:defRPr>
            </a:lvl1pPr>
          </a:lstStyle>
          <a:p>
            <a:r>
              <a:rPr lang="es-ES" sz="1100" dirty="0"/>
              <a:t>Rojo: 252</a:t>
            </a:r>
          </a:p>
          <a:p>
            <a:r>
              <a:rPr lang="es-ES" sz="1100" dirty="0"/>
              <a:t>Verde: 191</a:t>
            </a:r>
          </a:p>
          <a:p>
            <a:r>
              <a:rPr lang="es-ES" sz="1100" dirty="0"/>
              <a:t>Azul: 18</a:t>
            </a:r>
            <a:endParaRPr lang="es-MX" sz="1100" dirty="0"/>
          </a:p>
        </p:txBody>
      </p:sp>
      <p:sp>
        <p:nvSpPr>
          <p:cNvPr id="13" name="Título 1"/>
          <p:cNvSpPr txBox="1">
            <a:spLocks/>
          </p:cNvSpPr>
          <p:nvPr userDrawn="1"/>
        </p:nvSpPr>
        <p:spPr>
          <a:xfrm>
            <a:off x="2484666" y="4235524"/>
            <a:ext cx="952498" cy="569125"/>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ct val="0"/>
              </a:spcBef>
              <a:buFont typeface="Arial" panose="020B0604020202020204" pitchFamily="34" charset="0"/>
              <a:buNone/>
              <a:defRPr sz="1400" b="0" kern="1200" baseline="0">
                <a:solidFill>
                  <a:schemeClr val="tx1"/>
                </a:solidFill>
                <a:latin typeface="+mj-lt"/>
                <a:ea typeface="+mj-ea"/>
                <a:cs typeface="+mj-cs"/>
              </a:defRPr>
            </a:lvl1pPr>
          </a:lstStyle>
          <a:p>
            <a:r>
              <a:rPr lang="es-ES" sz="1100" dirty="0"/>
              <a:t>Rojo: 74</a:t>
            </a:r>
          </a:p>
          <a:p>
            <a:r>
              <a:rPr lang="es-ES" sz="1100" dirty="0"/>
              <a:t>Verde: 193</a:t>
            </a:r>
          </a:p>
          <a:p>
            <a:r>
              <a:rPr lang="es-ES" sz="1100" dirty="0"/>
              <a:t>Azul: 196</a:t>
            </a:r>
            <a:endParaRPr lang="es-MX" sz="1100" dirty="0"/>
          </a:p>
        </p:txBody>
      </p:sp>
      <p:sp>
        <p:nvSpPr>
          <p:cNvPr id="14" name="Título 1"/>
          <p:cNvSpPr txBox="1">
            <a:spLocks/>
          </p:cNvSpPr>
          <p:nvPr userDrawn="1"/>
        </p:nvSpPr>
        <p:spPr>
          <a:xfrm>
            <a:off x="2484666" y="4820501"/>
            <a:ext cx="1368877" cy="569125"/>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ct val="0"/>
              </a:spcBef>
              <a:buFont typeface="Arial" panose="020B0604020202020204" pitchFamily="34" charset="0"/>
              <a:buNone/>
              <a:defRPr sz="1400" b="0" kern="1200" baseline="0">
                <a:solidFill>
                  <a:schemeClr val="tx1"/>
                </a:solidFill>
                <a:latin typeface="+mj-lt"/>
                <a:ea typeface="+mj-ea"/>
                <a:cs typeface="+mj-cs"/>
              </a:defRPr>
            </a:lvl1pPr>
          </a:lstStyle>
          <a:p>
            <a:r>
              <a:rPr lang="es-ES" sz="1100" dirty="0"/>
              <a:t>Rojo: 195</a:t>
            </a:r>
          </a:p>
          <a:p>
            <a:r>
              <a:rPr lang="es-ES" sz="1100" dirty="0"/>
              <a:t>Verde: 162</a:t>
            </a:r>
          </a:p>
          <a:p>
            <a:r>
              <a:rPr lang="es-ES" sz="1100" dirty="0"/>
              <a:t>Azul: 204</a:t>
            </a:r>
            <a:endParaRPr lang="es-MX" sz="1100" dirty="0"/>
          </a:p>
        </p:txBody>
      </p:sp>
      <p:sp>
        <p:nvSpPr>
          <p:cNvPr id="15" name="Título 1"/>
          <p:cNvSpPr txBox="1">
            <a:spLocks/>
          </p:cNvSpPr>
          <p:nvPr userDrawn="1"/>
        </p:nvSpPr>
        <p:spPr>
          <a:xfrm>
            <a:off x="2484666" y="5389626"/>
            <a:ext cx="1368877" cy="569125"/>
          </a:xfrm>
          <a:prstGeom prst="rect">
            <a:avLst/>
          </a:prstGeom>
        </p:spPr>
        <p:txBody>
          <a:bodyPr vert="horz" lIns="91440" tIns="45720" rIns="91440" bIns="45720" rtlCol="0" anchor="ctr">
            <a:noAutofit/>
          </a:bodyPr>
          <a:lstStyle>
            <a:lvl1pPr marL="0" indent="0" algn="l" defTabSz="914400" rtl="0" eaLnBrk="1" latinLnBrk="0" hangingPunct="1">
              <a:lnSpc>
                <a:spcPct val="90000"/>
              </a:lnSpc>
              <a:spcBef>
                <a:spcPct val="0"/>
              </a:spcBef>
              <a:buFont typeface="Arial" panose="020B0604020202020204" pitchFamily="34" charset="0"/>
              <a:buNone/>
              <a:defRPr sz="1400" b="0" kern="1200" baseline="0">
                <a:solidFill>
                  <a:schemeClr val="tx1"/>
                </a:solidFill>
                <a:latin typeface="+mj-lt"/>
                <a:ea typeface="+mj-ea"/>
                <a:cs typeface="+mj-cs"/>
              </a:defRPr>
            </a:lvl1pPr>
          </a:lstStyle>
          <a:p>
            <a:r>
              <a:rPr lang="es-ES" sz="1100" dirty="0"/>
              <a:t>Rojo: 165</a:t>
            </a:r>
          </a:p>
          <a:p>
            <a:r>
              <a:rPr lang="es-ES" sz="1100" dirty="0"/>
              <a:t>Verde: 165</a:t>
            </a:r>
          </a:p>
          <a:p>
            <a:r>
              <a:rPr lang="es-ES" sz="1100" dirty="0"/>
              <a:t>Azul: 164</a:t>
            </a:r>
            <a:endParaRPr lang="es-MX" sz="1100" dirty="0"/>
          </a:p>
        </p:txBody>
      </p:sp>
    </p:spTree>
    <p:extLst>
      <p:ext uri="{BB962C8B-B14F-4D97-AF65-F5344CB8AC3E}">
        <p14:creationId xmlns:p14="http://schemas.microsoft.com/office/powerpoint/2010/main" val="12216588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olo el título">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3A3DCD1-0114-4AA9-97AF-0E137BF2C072}"/>
              </a:ext>
            </a:extLst>
          </p:cNvPr>
          <p:cNvGrpSpPr/>
          <p:nvPr userDrawn="1"/>
        </p:nvGrpSpPr>
        <p:grpSpPr>
          <a:xfrm>
            <a:off x="0" y="0"/>
            <a:ext cx="12192000" cy="6869015"/>
            <a:chOff x="0" y="0"/>
            <a:chExt cx="12192000" cy="6869015"/>
          </a:xfrm>
        </p:grpSpPr>
        <p:sp>
          <p:nvSpPr>
            <p:cNvPr id="6" name="Rectangle 5">
              <a:extLst>
                <a:ext uri="{FF2B5EF4-FFF2-40B4-BE49-F238E27FC236}">
                  <a16:creationId xmlns:a16="http://schemas.microsoft.com/office/drawing/2014/main" id="{F5D783E5-8804-4BF9-A78B-3669E52F3F00}"/>
                </a:ext>
              </a:extLst>
            </p:cNvPr>
            <p:cNvSpPr/>
            <p:nvPr userDrawn="1"/>
          </p:nvSpPr>
          <p:spPr>
            <a:xfrm flipV="1">
              <a:off x="0" y="0"/>
              <a:ext cx="6096000" cy="6858000"/>
            </a:xfrm>
            <a:prstGeom prst="rect">
              <a:avLst/>
            </a:prstGeom>
            <a:solidFill>
              <a:srgbClr val="0369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Rectangle 6">
              <a:extLst>
                <a:ext uri="{FF2B5EF4-FFF2-40B4-BE49-F238E27FC236}">
                  <a16:creationId xmlns:a16="http://schemas.microsoft.com/office/drawing/2014/main" id="{999EF739-1CA6-4420-BFCB-39CA94EA9A90}"/>
                </a:ext>
              </a:extLst>
            </p:cNvPr>
            <p:cNvSpPr/>
            <p:nvPr userDrawn="1"/>
          </p:nvSpPr>
          <p:spPr>
            <a:xfrm flipV="1">
              <a:off x="6096000" y="0"/>
              <a:ext cx="6096000" cy="6869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Oval 7">
              <a:extLst>
                <a:ext uri="{FF2B5EF4-FFF2-40B4-BE49-F238E27FC236}">
                  <a16:creationId xmlns:a16="http://schemas.microsoft.com/office/drawing/2014/main" id="{25A9802C-20B1-4E64-A727-C3FF94C02B85}"/>
                </a:ext>
              </a:extLst>
            </p:cNvPr>
            <p:cNvSpPr/>
            <p:nvPr userDrawn="1"/>
          </p:nvSpPr>
          <p:spPr>
            <a:xfrm>
              <a:off x="4658299" y="1985185"/>
              <a:ext cx="2875402" cy="28754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pic>
        <p:nvPicPr>
          <p:cNvPr id="10" name="Graphic 9">
            <a:extLst>
              <a:ext uri="{FF2B5EF4-FFF2-40B4-BE49-F238E27FC236}">
                <a16:creationId xmlns:a16="http://schemas.microsoft.com/office/drawing/2014/main" id="{4894C095-8D16-4C73-AD1A-EE702F6B2DB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6319283" y="6751674"/>
            <a:ext cx="5738038" cy="92539"/>
          </a:xfrm>
          <a:prstGeom prst="rect">
            <a:avLst/>
          </a:prstGeom>
        </p:spPr>
      </p:pic>
    </p:spTree>
    <p:extLst>
      <p:ext uri="{BB962C8B-B14F-4D97-AF65-F5344CB8AC3E}">
        <p14:creationId xmlns:p14="http://schemas.microsoft.com/office/powerpoint/2010/main" val="284191237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7_Solo el título">
    <p:spTree>
      <p:nvGrpSpPr>
        <p:cNvPr id="1" name=""/>
        <p:cNvGrpSpPr/>
        <p:nvPr/>
      </p:nvGrpSpPr>
      <p:grpSpPr>
        <a:xfrm>
          <a:off x="0" y="0"/>
          <a:ext cx="0" cy="0"/>
          <a:chOff x="0" y="0"/>
          <a:chExt cx="0" cy="0"/>
        </a:xfrm>
      </p:grpSpPr>
      <p:grpSp>
        <p:nvGrpSpPr>
          <p:cNvPr id="9" name="Group 8">
            <a:extLst>
              <a:ext uri="{FF2B5EF4-FFF2-40B4-BE49-F238E27FC236}">
                <a16:creationId xmlns:a16="http://schemas.microsoft.com/office/drawing/2014/main" id="{33A3DCD1-0114-4AA9-97AF-0E137BF2C072}"/>
              </a:ext>
            </a:extLst>
          </p:cNvPr>
          <p:cNvGrpSpPr/>
          <p:nvPr userDrawn="1"/>
        </p:nvGrpSpPr>
        <p:grpSpPr>
          <a:xfrm>
            <a:off x="0" y="0"/>
            <a:ext cx="12192000" cy="6869015"/>
            <a:chOff x="0" y="0"/>
            <a:chExt cx="12192000" cy="6869015"/>
          </a:xfrm>
        </p:grpSpPr>
        <p:sp>
          <p:nvSpPr>
            <p:cNvPr id="6" name="Rectangle 5">
              <a:extLst>
                <a:ext uri="{FF2B5EF4-FFF2-40B4-BE49-F238E27FC236}">
                  <a16:creationId xmlns:a16="http://schemas.microsoft.com/office/drawing/2014/main" id="{F5D783E5-8804-4BF9-A78B-3669E52F3F00}"/>
                </a:ext>
              </a:extLst>
            </p:cNvPr>
            <p:cNvSpPr/>
            <p:nvPr userDrawn="1"/>
          </p:nvSpPr>
          <p:spPr>
            <a:xfrm flipV="1">
              <a:off x="0" y="0"/>
              <a:ext cx="6096000" cy="6858000"/>
            </a:xfrm>
            <a:prstGeom prst="rect">
              <a:avLst/>
            </a:prstGeom>
            <a:solidFill>
              <a:srgbClr val="0369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Rectangle 6">
              <a:extLst>
                <a:ext uri="{FF2B5EF4-FFF2-40B4-BE49-F238E27FC236}">
                  <a16:creationId xmlns:a16="http://schemas.microsoft.com/office/drawing/2014/main" id="{999EF739-1CA6-4420-BFCB-39CA94EA9A90}"/>
                </a:ext>
              </a:extLst>
            </p:cNvPr>
            <p:cNvSpPr/>
            <p:nvPr userDrawn="1"/>
          </p:nvSpPr>
          <p:spPr>
            <a:xfrm flipV="1">
              <a:off x="6096000" y="0"/>
              <a:ext cx="6096000" cy="686901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Oval 7">
              <a:extLst>
                <a:ext uri="{FF2B5EF4-FFF2-40B4-BE49-F238E27FC236}">
                  <a16:creationId xmlns:a16="http://schemas.microsoft.com/office/drawing/2014/main" id="{25A9802C-20B1-4E64-A727-C3FF94C02B85}"/>
                </a:ext>
              </a:extLst>
            </p:cNvPr>
            <p:cNvSpPr/>
            <p:nvPr userDrawn="1"/>
          </p:nvSpPr>
          <p:spPr>
            <a:xfrm>
              <a:off x="4658299" y="1985185"/>
              <a:ext cx="2875402" cy="28754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grpSp>
      <p:pic>
        <p:nvPicPr>
          <p:cNvPr id="2" name="Graphic 1">
            <a:extLst>
              <a:ext uri="{FF2B5EF4-FFF2-40B4-BE49-F238E27FC236}">
                <a16:creationId xmlns:a16="http://schemas.microsoft.com/office/drawing/2014/main" id="{6E1BF091-69C1-4AD2-8B51-8C38960FDE5D}"/>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735652" y="2062538"/>
            <a:ext cx="2720696" cy="2720696"/>
          </a:xfrm>
          <a:prstGeom prst="rect">
            <a:avLst/>
          </a:prstGeom>
        </p:spPr>
      </p:pic>
    </p:spTree>
    <p:extLst>
      <p:ext uri="{BB962C8B-B14F-4D97-AF65-F5344CB8AC3E}">
        <p14:creationId xmlns:p14="http://schemas.microsoft.com/office/powerpoint/2010/main" val="7814696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6_Solo el título">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5D783E5-8804-4BF9-A78B-3669E52F3F00}"/>
              </a:ext>
            </a:extLst>
          </p:cNvPr>
          <p:cNvSpPr/>
          <p:nvPr userDrawn="1"/>
        </p:nvSpPr>
        <p:spPr>
          <a:xfrm flipV="1">
            <a:off x="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Rectangle 6">
            <a:extLst>
              <a:ext uri="{FF2B5EF4-FFF2-40B4-BE49-F238E27FC236}">
                <a16:creationId xmlns:a16="http://schemas.microsoft.com/office/drawing/2014/main" id="{999EF739-1CA6-4420-BFCB-39CA94EA9A90}"/>
              </a:ext>
            </a:extLst>
          </p:cNvPr>
          <p:cNvSpPr/>
          <p:nvPr userDrawn="1"/>
        </p:nvSpPr>
        <p:spPr>
          <a:xfrm flipV="1">
            <a:off x="6096000" y="0"/>
            <a:ext cx="6096000" cy="6869015"/>
          </a:xfrm>
          <a:prstGeom prst="rect">
            <a:avLst/>
          </a:prstGeom>
          <a:solidFill>
            <a:srgbClr val="0369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Oval 7">
            <a:extLst>
              <a:ext uri="{FF2B5EF4-FFF2-40B4-BE49-F238E27FC236}">
                <a16:creationId xmlns:a16="http://schemas.microsoft.com/office/drawing/2014/main" id="{25A9802C-20B1-4E64-A727-C3FF94C02B85}"/>
              </a:ext>
            </a:extLst>
          </p:cNvPr>
          <p:cNvSpPr/>
          <p:nvPr userDrawn="1"/>
        </p:nvSpPr>
        <p:spPr>
          <a:xfrm>
            <a:off x="4658299" y="1985185"/>
            <a:ext cx="2875402" cy="28754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10" name="Graphic 9">
            <a:extLst>
              <a:ext uri="{FF2B5EF4-FFF2-40B4-BE49-F238E27FC236}">
                <a16:creationId xmlns:a16="http://schemas.microsoft.com/office/drawing/2014/main" id="{4894C095-8D16-4C73-AD1A-EE702F6B2DBA}"/>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173641" y="6751674"/>
            <a:ext cx="5738038" cy="92539"/>
          </a:xfrm>
          <a:prstGeom prst="rect">
            <a:avLst/>
          </a:prstGeom>
        </p:spPr>
      </p:pic>
    </p:spTree>
    <p:extLst>
      <p:ext uri="{BB962C8B-B14F-4D97-AF65-F5344CB8AC3E}">
        <p14:creationId xmlns:p14="http://schemas.microsoft.com/office/powerpoint/2010/main" val="763608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8_Solo el título">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F5D783E5-8804-4BF9-A78B-3669E52F3F00}"/>
              </a:ext>
            </a:extLst>
          </p:cNvPr>
          <p:cNvSpPr/>
          <p:nvPr userDrawn="1"/>
        </p:nvSpPr>
        <p:spPr>
          <a:xfrm flipV="1">
            <a:off x="0" y="0"/>
            <a:ext cx="6096000"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7" name="Rectangle 6">
            <a:extLst>
              <a:ext uri="{FF2B5EF4-FFF2-40B4-BE49-F238E27FC236}">
                <a16:creationId xmlns:a16="http://schemas.microsoft.com/office/drawing/2014/main" id="{999EF739-1CA6-4420-BFCB-39CA94EA9A90}"/>
              </a:ext>
            </a:extLst>
          </p:cNvPr>
          <p:cNvSpPr/>
          <p:nvPr userDrawn="1"/>
        </p:nvSpPr>
        <p:spPr>
          <a:xfrm flipV="1">
            <a:off x="6096000" y="0"/>
            <a:ext cx="6096000" cy="6869015"/>
          </a:xfrm>
          <a:prstGeom prst="rect">
            <a:avLst/>
          </a:prstGeom>
          <a:solidFill>
            <a:srgbClr val="0369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8" name="Oval 7">
            <a:extLst>
              <a:ext uri="{FF2B5EF4-FFF2-40B4-BE49-F238E27FC236}">
                <a16:creationId xmlns:a16="http://schemas.microsoft.com/office/drawing/2014/main" id="{25A9802C-20B1-4E64-A727-C3FF94C02B85}"/>
              </a:ext>
            </a:extLst>
          </p:cNvPr>
          <p:cNvSpPr/>
          <p:nvPr userDrawn="1"/>
        </p:nvSpPr>
        <p:spPr>
          <a:xfrm>
            <a:off x="4658299" y="1985185"/>
            <a:ext cx="2875402" cy="2875402"/>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pic>
        <p:nvPicPr>
          <p:cNvPr id="9" name="Graphic 8">
            <a:extLst>
              <a:ext uri="{FF2B5EF4-FFF2-40B4-BE49-F238E27FC236}">
                <a16:creationId xmlns:a16="http://schemas.microsoft.com/office/drawing/2014/main" id="{979CFCD1-F387-4BA9-A91F-64A755CD2CE8}"/>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735652" y="2062538"/>
            <a:ext cx="2720696" cy="2720696"/>
          </a:xfrm>
          <a:prstGeom prst="rect">
            <a:avLst/>
          </a:prstGeom>
        </p:spPr>
      </p:pic>
    </p:spTree>
    <p:extLst>
      <p:ext uri="{BB962C8B-B14F-4D97-AF65-F5344CB8AC3E}">
        <p14:creationId xmlns:p14="http://schemas.microsoft.com/office/powerpoint/2010/main" val="33761412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7.xml"/><Relationship Id="rId3" Type="http://schemas.openxmlformats.org/officeDocument/2006/relationships/slideLayout" Target="../slideLayouts/slideLayout22.xml"/><Relationship Id="rId7" Type="http://schemas.openxmlformats.org/officeDocument/2006/relationships/slideLayout" Target="../slideLayouts/slideLayout26.xml"/><Relationship Id="rId12" Type="http://schemas.openxmlformats.org/officeDocument/2006/relationships/theme" Target="../theme/theme2.xml"/><Relationship Id="rId2" Type="http://schemas.openxmlformats.org/officeDocument/2006/relationships/slideLayout" Target="../slideLayouts/slideLayout21.xml"/><Relationship Id="rId1" Type="http://schemas.openxmlformats.org/officeDocument/2006/relationships/slideLayout" Target="../slideLayouts/slideLayout20.xml"/><Relationship Id="rId6" Type="http://schemas.openxmlformats.org/officeDocument/2006/relationships/slideLayout" Target="../slideLayouts/slideLayout25.xml"/><Relationship Id="rId11" Type="http://schemas.openxmlformats.org/officeDocument/2006/relationships/slideLayout" Target="../slideLayouts/slideLayout30.xml"/><Relationship Id="rId5" Type="http://schemas.openxmlformats.org/officeDocument/2006/relationships/slideLayout" Target="../slideLayouts/slideLayout24.xml"/><Relationship Id="rId10" Type="http://schemas.openxmlformats.org/officeDocument/2006/relationships/slideLayout" Target="../slideLayouts/slideLayout29.xml"/><Relationship Id="rId4" Type="http://schemas.openxmlformats.org/officeDocument/2006/relationships/slideLayout" Target="../slideLayouts/slideLayout23.xml"/><Relationship Id="rId9" Type="http://schemas.openxmlformats.org/officeDocument/2006/relationships/slideLayout" Target="../slideLayouts/slideLayout28.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7896FEC-D9F6-499D-808E-E3E0D016108F}" type="datetimeFigureOut">
              <a:rPr lang="es-MX" smtClean="0"/>
              <a:t>01/10/2019</a:t>
            </a:fld>
            <a:endParaRPr lang="es-MX"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A3AE5ED-779E-495A-B4CF-2B8C39941878}" type="slidenum">
              <a:rPr lang="es-MX" smtClean="0"/>
              <a:t>‹Nº›</a:t>
            </a:fld>
            <a:endParaRPr lang="es-MX" dirty="0"/>
          </a:p>
        </p:txBody>
      </p:sp>
    </p:spTree>
    <p:extLst>
      <p:ext uri="{BB962C8B-B14F-4D97-AF65-F5344CB8AC3E}">
        <p14:creationId xmlns:p14="http://schemas.microsoft.com/office/powerpoint/2010/main" val="32065511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3" r:id="rId4"/>
    <p:sldLayoutId id="2147483652" r:id="rId5"/>
    <p:sldLayoutId id="2147483654" r:id="rId6"/>
    <p:sldLayoutId id="2147483679" r:id="rId7"/>
    <p:sldLayoutId id="2147483678" r:id="rId8"/>
    <p:sldLayoutId id="2147483680" r:id="rId9"/>
    <p:sldLayoutId id="2147483673" r:id="rId10"/>
    <p:sldLayoutId id="2147483674" r:id="rId11"/>
    <p:sldLayoutId id="2147483675" r:id="rId12"/>
    <p:sldLayoutId id="2147483676" r:id="rId13"/>
    <p:sldLayoutId id="2147483677" r:id="rId14"/>
    <p:sldLayoutId id="2147483655" r:id="rId15"/>
    <p:sldLayoutId id="2147483656" r:id="rId16"/>
    <p:sldLayoutId id="2147483657" r:id="rId17"/>
    <p:sldLayoutId id="2147483658" r:id="rId18"/>
    <p:sldLayoutId id="2147483659" r:id="rId19"/>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BAC37EC-FCEF-43DF-8E15-75824A866E43}" type="datetimeFigureOut">
              <a:rPr lang="es-MX" smtClean="0"/>
              <a:t>01/10/2019</a:t>
            </a:fld>
            <a:endParaRPr lang="es-MX" dirty="0"/>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dirty="0"/>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B2B7543-87AF-45E8-9632-46435F4A8E33}" type="slidenum">
              <a:rPr lang="es-MX" smtClean="0"/>
              <a:t>‹Nº›</a:t>
            </a:fld>
            <a:endParaRPr lang="es-MX" dirty="0"/>
          </a:p>
        </p:txBody>
      </p:sp>
    </p:spTree>
    <p:extLst>
      <p:ext uri="{BB962C8B-B14F-4D97-AF65-F5344CB8AC3E}">
        <p14:creationId xmlns:p14="http://schemas.microsoft.com/office/powerpoint/2010/main" val="367995234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notesSlide" Target="../notesSlides/notesSlide10.xml"/><Relationship Id="rId1" Type="http://schemas.openxmlformats.org/officeDocument/2006/relationships/slideLayout" Target="../slideLayouts/slideLayout2.xml"/><Relationship Id="rId4" Type="http://schemas.openxmlformats.org/officeDocument/2006/relationships/image" Target="../media/image24.svg"/></Relationships>
</file>

<file path=ppt/slides/_rels/slide11.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image" Target="../media/image24.svg"/><Relationship Id="rId5" Type="http://schemas.openxmlformats.org/officeDocument/2006/relationships/image" Target="../media/image23.png"/><Relationship Id="rId4" Type="http://schemas.openxmlformats.org/officeDocument/2006/relationships/image" Target="../media/image16.svg"/></Relationships>
</file>

<file path=ppt/slides/_rels/slide12.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6.svg"/></Relationships>
</file>

<file path=ppt/slides/_rels/slide1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image" Target="../media/image26.svg"/><Relationship Id="rId5" Type="http://schemas.openxmlformats.org/officeDocument/2006/relationships/image" Target="../media/image25.png"/><Relationship Id="rId4" Type="http://schemas.openxmlformats.org/officeDocument/2006/relationships/image" Target="../media/image16.sv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image" Target="../media/image14.svg"/></Relationships>
</file>

<file path=ppt/slides/_rels/slide3.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image" Target="../media/image14.svg"/><Relationship Id="rId5" Type="http://schemas.openxmlformats.org/officeDocument/2006/relationships/image" Target="../media/image13.png"/><Relationship Id="rId4" Type="http://schemas.openxmlformats.org/officeDocument/2006/relationships/image" Target="../media/image16.svg"/></Relationships>
</file>

<file path=ppt/slides/_rels/slide4.xml.rels><?xml version="1.0" encoding="UTF-8" standalone="yes"?>
<Relationships xmlns="http://schemas.openxmlformats.org/package/2006/relationships"><Relationship Id="rId3" Type="http://schemas.openxmlformats.org/officeDocument/2006/relationships/image" Target="../media/image17.pn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18.svg"/></Relationships>
</file>

<file path=ppt/slides/_rels/slide5.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image" Target="../media/image18.svg"/><Relationship Id="rId5" Type="http://schemas.openxmlformats.org/officeDocument/2006/relationships/image" Target="../media/image17.png"/><Relationship Id="rId4" Type="http://schemas.openxmlformats.org/officeDocument/2006/relationships/image" Target="../media/image16.svg"/></Relationships>
</file>

<file path=ppt/slides/_rels/slide6.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20.svg"/></Relationships>
</file>

<file path=ppt/slides/_rels/slide7.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image" Target="../media/image20.svg"/><Relationship Id="rId5" Type="http://schemas.openxmlformats.org/officeDocument/2006/relationships/image" Target="../media/image19.png"/><Relationship Id="rId4" Type="http://schemas.openxmlformats.org/officeDocument/2006/relationships/image" Target="../media/image16.svg"/></Relationships>
</file>

<file path=ppt/slides/_rels/slide8.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8.xml"/><Relationship Id="rId1" Type="http://schemas.openxmlformats.org/officeDocument/2006/relationships/slideLayout" Target="../slideLayouts/slideLayout2.xml"/><Relationship Id="rId4" Type="http://schemas.openxmlformats.org/officeDocument/2006/relationships/image" Target="../media/image22.svg"/></Relationships>
</file>

<file path=ppt/slides/_rels/slide9.xml.rels><?xml version="1.0" encoding="UTF-8" standalone="yes"?>
<Relationships xmlns="http://schemas.openxmlformats.org/package/2006/relationships"><Relationship Id="rId3" Type="http://schemas.openxmlformats.org/officeDocument/2006/relationships/image" Target="../media/image15.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image" Target="../media/image22.svg"/><Relationship Id="rId5" Type="http://schemas.openxmlformats.org/officeDocument/2006/relationships/image" Target="../media/image21.png"/><Relationship Id="rId4" Type="http://schemas.openxmlformats.org/officeDocument/2006/relationships/image" Target="../media/image16.sv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6BA6AD-F05E-4230-BC1E-BD7585BEEDA0}"/>
              </a:ext>
            </a:extLst>
          </p:cNvPr>
          <p:cNvSpPr>
            <a:spLocks noGrp="1"/>
          </p:cNvSpPr>
          <p:nvPr>
            <p:ph type="ctrTitle"/>
          </p:nvPr>
        </p:nvSpPr>
        <p:spPr>
          <a:xfrm>
            <a:off x="457200" y="1765316"/>
            <a:ext cx="9144000" cy="2387600"/>
          </a:xfrm>
        </p:spPr>
        <p:txBody>
          <a:bodyPr/>
          <a:lstStyle/>
          <a:p>
            <a:r>
              <a:rPr lang="es-ES" dirty="0"/>
              <a:t>Mitos y realidades sobre la transversalización del enfoque de la Agenda 2030</a:t>
            </a:r>
            <a:endParaRPr lang="es-MX" dirty="0"/>
          </a:p>
        </p:txBody>
      </p:sp>
      <p:pic>
        <p:nvPicPr>
          <p:cNvPr id="4" name="Picture 3">
            <a:extLst>
              <a:ext uri="{FF2B5EF4-FFF2-40B4-BE49-F238E27FC236}">
                <a16:creationId xmlns:a16="http://schemas.microsoft.com/office/drawing/2014/main" id="{51A3A87A-A3B4-4DDE-8D19-E3807AFC6274}"/>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rot="5400000">
            <a:off x="10651183" y="1491892"/>
            <a:ext cx="1083617" cy="1083617"/>
          </a:xfrm>
          <a:prstGeom prst="rect">
            <a:avLst/>
          </a:prstGeom>
        </p:spPr>
      </p:pic>
    </p:spTree>
    <p:extLst>
      <p:ext uri="{BB962C8B-B14F-4D97-AF65-F5344CB8AC3E}">
        <p14:creationId xmlns:p14="http://schemas.microsoft.com/office/powerpoint/2010/main" val="3849034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17BA7B-21A6-4ED9-AF2D-82AAB6BC2FC2}"/>
              </a:ext>
            </a:extLst>
          </p:cNvPr>
          <p:cNvSpPr>
            <a:spLocks noGrp="1"/>
          </p:cNvSpPr>
          <p:nvPr>
            <p:ph type="title"/>
          </p:nvPr>
        </p:nvSpPr>
        <p:spPr>
          <a:xfrm>
            <a:off x="593271" y="1487880"/>
            <a:ext cx="11005458" cy="946244"/>
          </a:xfrm>
        </p:spPr>
        <p:txBody>
          <a:bodyPr/>
          <a:lstStyle/>
          <a:p>
            <a:pPr algn="ctr"/>
            <a:r>
              <a:rPr lang="es-ES" dirty="0"/>
              <a:t>Temporalidad</a:t>
            </a:r>
            <a:endParaRPr lang="es-MX" dirty="0"/>
          </a:p>
        </p:txBody>
      </p:sp>
      <p:pic>
        <p:nvPicPr>
          <p:cNvPr id="5" name="Graphic 4">
            <a:extLst>
              <a:ext uri="{FF2B5EF4-FFF2-40B4-BE49-F238E27FC236}">
                <a16:creationId xmlns:a16="http://schemas.microsoft.com/office/drawing/2014/main" id="{54B4F792-9730-4C6A-AE51-4C80BBD2A37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97676" y="3008417"/>
            <a:ext cx="1814479" cy="2361703"/>
          </a:xfrm>
          <a:prstGeom prst="rect">
            <a:avLst/>
          </a:prstGeom>
        </p:spPr>
      </p:pic>
    </p:spTree>
    <p:extLst>
      <p:ext uri="{BB962C8B-B14F-4D97-AF65-F5344CB8AC3E}">
        <p14:creationId xmlns:p14="http://schemas.microsoft.com/office/powerpoint/2010/main" val="140969610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DE610C7A-4923-4157-B109-23982FB7524C}"/>
              </a:ext>
            </a:extLst>
          </p:cNvPr>
          <p:cNvSpPr/>
          <p:nvPr/>
        </p:nvSpPr>
        <p:spPr>
          <a:xfrm>
            <a:off x="6248400" y="1818639"/>
            <a:ext cx="5171440" cy="4429760"/>
          </a:xfrm>
          <a:prstGeom prst="rect">
            <a:avLst/>
          </a:prstGeom>
          <a:solidFill>
            <a:srgbClr val="0369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 name="Rectángulo 9">
            <a:extLst>
              <a:ext uri="{FF2B5EF4-FFF2-40B4-BE49-F238E27FC236}">
                <a16:creationId xmlns:a16="http://schemas.microsoft.com/office/drawing/2014/main" id="{038668C7-A546-4AF0-AF6C-0A574189BA5A}"/>
              </a:ext>
            </a:extLst>
          </p:cNvPr>
          <p:cNvSpPr/>
          <p:nvPr/>
        </p:nvSpPr>
        <p:spPr>
          <a:xfrm>
            <a:off x="548640" y="1818640"/>
            <a:ext cx="5171440" cy="442976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Título 1">
            <a:extLst>
              <a:ext uri="{FF2B5EF4-FFF2-40B4-BE49-F238E27FC236}">
                <a16:creationId xmlns:a16="http://schemas.microsoft.com/office/drawing/2014/main" id="{7E21E39E-7436-4379-AEA6-7214C0D705F5}"/>
              </a:ext>
            </a:extLst>
          </p:cNvPr>
          <p:cNvSpPr txBox="1">
            <a:spLocks/>
          </p:cNvSpPr>
          <p:nvPr/>
        </p:nvSpPr>
        <p:spPr>
          <a:xfrm>
            <a:off x="772160" y="1914091"/>
            <a:ext cx="4758307" cy="3999030"/>
          </a:xfrm>
          <a:prstGeom prst="rect">
            <a:avLst/>
          </a:prstGeom>
        </p:spPr>
        <p:txBody>
          <a:bodyPr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s-ES" sz="4000" dirty="0">
                <a:solidFill>
                  <a:srgbClr val="0369B2"/>
                </a:solidFill>
              </a:rPr>
              <a:t>Sólo tiene que ver con planes y programas de largo plazo</a:t>
            </a:r>
          </a:p>
        </p:txBody>
      </p:sp>
      <p:sp>
        <p:nvSpPr>
          <p:cNvPr id="7" name="Título 1">
            <a:extLst>
              <a:ext uri="{FF2B5EF4-FFF2-40B4-BE49-F238E27FC236}">
                <a16:creationId xmlns:a16="http://schemas.microsoft.com/office/drawing/2014/main" id="{9CE7C5E3-5192-4E65-939F-3341FFFEF55C}"/>
              </a:ext>
            </a:extLst>
          </p:cNvPr>
          <p:cNvSpPr txBox="1">
            <a:spLocks/>
          </p:cNvSpPr>
          <p:nvPr/>
        </p:nvSpPr>
        <p:spPr>
          <a:xfrm>
            <a:off x="6457852" y="2020224"/>
            <a:ext cx="4849017" cy="331194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spc="-150">
                <a:solidFill>
                  <a:srgbClr val="0369B3"/>
                </a:solidFill>
                <a:latin typeface="+mj-lt"/>
                <a:ea typeface="+mj-ea"/>
                <a:cs typeface="+mj-cs"/>
              </a:defRPr>
            </a:lvl1pPr>
          </a:lstStyle>
          <a:p>
            <a:pPr algn="ctr">
              <a:lnSpc>
                <a:spcPct val="100000"/>
              </a:lnSpc>
            </a:pPr>
            <a:r>
              <a:rPr lang="es-ES" sz="3600" spc="0" dirty="0">
                <a:solidFill>
                  <a:schemeClr val="bg1"/>
                </a:solidFill>
                <a:latin typeface="+mn-lt"/>
              </a:rPr>
              <a:t>El desarrollo sostenible tiene que ser el fin y el medio de cualquier nivel jerárquico de la planeación</a:t>
            </a:r>
          </a:p>
        </p:txBody>
      </p:sp>
      <p:sp>
        <p:nvSpPr>
          <p:cNvPr id="6" name="Marcador de contenido 2">
            <a:extLst>
              <a:ext uri="{FF2B5EF4-FFF2-40B4-BE49-F238E27FC236}">
                <a16:creationId xmlns:a16="http://schemas.microsoft.com/office/drawing/2014/main" id="{E97C4C72-8C3F-40DC-B13C-279781216629}"/>
              </a:ext>
            </a:extLst>
          </p:cNvPr>
          <p:cNvSpPr txBox="1">
            <a:spLocks/>
          </p:cNvSpPr>
          <p:nvPr/>
        </p:nvSpPr>
        <p:spPr>
          <a:xfrm>
            <a:off x="885131" y="1072276"/>
            <a:ext cx="4538133" cy="63949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s-ES" sz="4000" b="1" spc="300" dirty="0">
                <a:solidFill>
                  <a:schemeClr val="bg2">
                    <a:lumMod val="50000"/>
                  </a:schemeClr>
                </a:solidFill>
                <a:sym typeface="Arial"/>
              </a:rPr>
              <a:t>MITO</a:t>
            </a:r>
            <a:endParaRPr lang="es-ES" sz="4000" spc="300" dirty="0">
              <a:solidFill>
                <a:schemeClr val="bg2">
                  <a:lumMod val="50000"/>
                </a:schemeClr>
              </a:solidFill>
              <a:sym typeface="Arial"/>
            </a:endParaRPr>
          </a:p>
        </p:txBody>
      </p:sp>
      <p:sp>
        <p:nvSpPr>
          <p:cNvPr id="8" name="Marcador de contenido 2">
            <a:extLst>
              <a:ext uri="{FF2B5EF4-FFF2-40B4-BE49-F238E27FC236}">
                <a16:creationId xmlns:a16="http://schemas.microsoft.com/office/drawing/2014/main" id="{DFA7C506-69E0-4C3D-B53C-AC7105022DB0}"/>
              </a:ext>
            </a:extLst>
          </p:cNvPr>
          <p:cNvSpPr txBox="1">
            <a:spLocks/>
          </p:cNvSpPr>
          <p:nvPr/>
        </p:nvSpPr>
        <p:spPr>
          <a:xfrm>
            <a:off x="6592465" y="1072277"/>
            <a:ext cx="4538133" cy="63949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s-ES" sz="4000" b="1" spc="300" dirty="0">
                <a:solidFill>
                  <a:srgbClr val="0369B2"/>
                </a:solidFill>
                <a:sym typeface="Arial"/>
              </a:rPr>
              <a:t>REALIDAD</a:t>
            </a:r>
            <a:endParaRPr lang="es-ES" sz="4000" spc="300" dirty="0">
              <a:solidFill>
                <a:srgbClr val="0369B2"/>
              </a:solidFill>
              <a:sym typeface="Arial"/>
            </a:endParaRPr>
          </a:p>
        </p:txBody>
      </p:sp>
      <p:pic>
        <p:nvPicPr>
          <p:cNvPr id="3" name="Graphic 2">
            <a:extLst>
              <a:ext uri="{FF2B5EF4-FFF2-40B4-BE49-F238E27FC236}">
                <a16:creationId xmlns:a16="http://schemas.microsoft.com/office/drawing/2014/main" id="{40DDF547-10E5-45FD-9875-2093DCD1EC2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36169" y="5545910"/>
            <a:ext cx="529017" cy="504219"/>
          </a:xfrm>
          <a:prstGeom prst="rect">
            <a:avLst/>
          </a:prstGeom>
        </p:spPr>
      </p:pic>
      <p:pic>
        <p:nvPicPr>
          <p:cNvPr id="12" name="Graphic 11">
            <a:extLst>
              <a:ext uri="{FF2B5EF4-FFF2-40B4-BE49-F238E27FC236}">
                <a16:creationId xmlns:a16="http://schemas.microsoft.com/office/drawing/2014/main" id="{8A7D24C8-590A-40F4-ACA1-0E927A69CD0C}"/>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846062" y="309710"/>
            <a:ext cx="460807" cy="599781"/>
          </a:xfrm>
          <a:prstGeom prst="rect">
            <a:avLst/>
          </a:prstGeom>
        </p:spPr>
      </p:pic>
    </p:spTree>
    <p:extLst>
      <p:ext uri="{BB962C8B-B14F-4D97-AF65-F5344CB8AC3E}">
        <p14:creationId xmlns:p14="http://schemas.microsoft.com/office/powerpoint/2010/main" val="37945414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7" grpId="0"/>
      <p:bldP spid="8"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17BA7B-21A6-4ED9-AF2D-82AAB6BC2FC2}"/>
              </a:ext>
            </a:extLst>
          </p:cNvPr>
          <p:cNvSpPr>
            <a:spLocks noGrp="1"/>
          </p:cNvSpPr>
          <p:nvPr>
            <p:ph type="title"/>
          </p:nvPr>
        </p:nvSpPr>
        <p:spPr>
          <a:xfrm>
            <a:off x="593271" y="1487880"/>
            <a:ext cx="11005458" cy="946244"/>
          </a:xfrm>
        </p:spPr>
        <p:txBody>
          <a:bodyPr/>
          <a:lstStyle/>
          <a:p>
            <a:pPr algn="ctr"/>
            <a:r>
              <a:rPr lang="es-ES" dirty="0"/>
              <a:t>Participación de todas y todos</a:t>
            </a:r>
            <a:endParaRPr lang="es-MX" dirty="0"/>
          </a:p>
        </p:txBody>
      </p:sp>
      <p:pic>
        <p:nvPicPr>
          <p:cNvPr id="4" name="Graphic 3">
            <a:extLst>
              <a:ext uri="{FF2B5EF4-FFF2-40B4-BE49-F238E27FC236}">
                <a16:creationId xmlns:a16="http://schemas.microsoft.com/office/drawing/2014/main" id="{245A1EAB-9C03-4A2E-888F-12E1277B030B}"/>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861543" y="2848112"/>
            <a:ext cx="2468913" cy="2522008"/>
          </a:xfrm>
          <a:prstGeom prst="rect">
            <a:avLst/>
          </a:prstGeom>
        </p:spPr>
      </p:pic>
    </p:spTree>
    <p:extLst>
      <p:ext uri="{BB962C8B-B14F-4D97-AF65-F5344CB8AC3E}">
        <p14:creationId xmlns:p14="http://schemas.microsoft.com/office/powerpoint/2010/main" val="24618605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DE610C7A-4923-4157-B109-23982FB7524C}"/>
              </a:ext>
            </a:extLst>
          </p:cNvPr>
          <p:cNvSpPr/>
          <p:nvPr/>
        </p:nvSpPr>
        <p:spPr>
          <a:xfrm>
            <a:off x="6248400" y="1818639"/>
            <a:ext cx="5171440" cy="4429760"/>
          </a:xfrm>
          <a:prstGeom prst="rect">
            <a:avLst/>
          </a:prstGeom>
          <a:solidFill>
            <a:srgbClr val="0369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 name="Rectángulo 9">
            <a:extLst>
              <a:ext uri="{FF2B5EF4-FFF2-40B4-BE49-F238E27FC236}">
                <a16:creationId xmlns:a16="http://schemas.microsoft.com/office/drawing/2014/main" id="{038668C7-A546-4AF0-AF6C-0A574189BA5A}"/>
              </a:ext>
            </a:extLst>
          </p:cNvPr>
          <p:cNvSpPr/>
          <p:nvPr/>
        </p:nvSpPr>
        <p:spPr>
          <a:xfrm>
            <a:off x="548640" y="1818640"/>
            <a:ext cx="5171440" cy="442976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Título 1">
            <a:extLst>
              <a:ext uri="{FF2B5EF4-FFF2-40B4-BE49-F238E27FC236}">
                <a16:creationId xmlns:a16="http://schemas.microsoft.com/office/drawing/2014/main" id="{7E21E39E-7436-4379-AEA6-7214C0D705F5}"/>
              </a:ext>
            </a:extLst>
          </p:cNvPr>
          <p:cNvSpPr txBox="1">
            <a:spLocks/>
          </p:cNvSpPr>
          <p:nvPr/>
        </p:nvSpPr>
        <p:spPr>
          <a:xfrm>
            <a:off x="772160" y="1914091"/>
            <a:ext cx="4758307" cy="3999030"/>
          </a:xfrm>
          <a:prstGeom prst="rect">
            <a:avLst/>
          </a:prstGeom>
        </p:spPr>
        <p:txBody>
          <a:bodyPr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s-ES" sz="4000" dirty="0">
                <a:solidFill>
                  <a:srgbClr val="0369B2"/>
                </a:solidFill>
              </a:rPr>
              <a:t>Es sólo para los gobiernos</a:t>
            </a:r>
          </a:p>
        </p:txBody>
      </p:sp>
      <p:sp>
        <p:nvSpPr>
          <p:cNvPr id="7" name="Título 1">
            <a:extLst>
              <a:ext uri="{FF2B5EF4-FFF2-40B4-BE49-F238E27FC236}">
                <a16:creationId xmlns:a16="http://schemas.microsoft.com/office/drawing/2014/main" id="{9CE7C5E3-5192-4E65-939F-3341FFFEF55C}"/>
              </a:ext>
            </a:extLst>
          </p:cNvPr>
          <p:cNvSpPr txBox="1">
            <a:spLocks/>
          </p:cNvSpPr>
          <p:nvPr/>
        </p:nvSpPr>
        <p:spPr>
          <a:xfrm>
            <a:off x="6457852" y="2020224"/>
            <a:ext cx="4849017" cy="331194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spc="-150">
                <a:solidFill>
                  <a:srgbClr val="0369B3"/>
                </a:solidFill>
                <a:latin typeface="+mj-lt"/>
                <a:ea typeface="+mj-ea"/>
                <a:cs typeface="+mj-cs"/>
              </a:defRPr>
            </a:lvl1pPr>
          </a:lstStyle>
          <a:p>
            <a:pPr algn="ctr">
              <a:lnSpc>
                <a:spcPct val="100000"/>
              </a:lnSpc>
            </a:pPr>
            <a:r>
              <a:rPr lang="es-ES" sz="3600" spc="0" dirty="0">
                <a:solidFill>
                  <a:schemeClr val="bg1"/>
                </a:solidFill>
                <a:latin typeface="+mn-lt"/>
              </a:rPr>
              <a:t>El desarrollo sostenible no se puede conseguir sin la participación y el compromiso de todos los sectores de la población</a:t>
            </a:r>
          </a:p>
        </p:txBody>
      </p:sp>
      <p:sp>
        <p:nvSpPr>
          <p:cNvPr id="6" name="Marcador de contenido 2">
            <a:extLst>
              <a:ext uri="{FF2B5EF4-FFF2-40B4-BE49-F238E27FC236}">
                <a16:creationId xmlns:a16="http://schemas.microsoft.com/office/drawing/2014/main" id="{E97C4C72-8C3F-40DC-B13C-279781216629}"/>
              </a:ext>
            </a:extLst>
          </p:cNvPr>
          <p:cNvSpPr txBox="1">
            <a:spLocks/>
          </p:cNvSpPr>
          <p:nvPr/>
        </p:nvSpPr>
        <p:spPr>
          <a:xfrm>
            <a:off x="885131" y="1072276"/>
            <a:ext cx="4538133" cy="63949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s-ES" sz="4000" b="1" spc="300" dirty="0">
                <a:solidFill>
                  <a:schemeClr val="bg2">
                    <a:lumMod val="50000"/>
                  </a:schemeClr>
                </a:solidFill>
                <a:sym typeface="Arial"/>
              </a:rPr>
              <a:t>MITO</a:t>
            </a:r>
            <a:endParaRPr lang="es-ES" sz="4000" spc="300" dirty="0">
              <a:solidFill>
                <a:schemeClr val="bg2">
                  <a:lumMod val="50000"/>
                </a:schemeClr>
              </a:solidFill>
              <a:sym typeface="Arial"/>
            </a:endParaRPr>
          </a:p>
        </p:txBody>
      </p:sp>
      <p:sp>
        <p:nvSpPr>
          <p:cNvPr id="8" name="Marcador de contenido 2">
            <a:extLst>
              <a:ext uri="{FF2B5EF4-FFF2-40B4-BE49-F238E27FC236}">
                <a16:creationId xmlns:a16="http://schemas.microsoft.com/office/drawing/2014/main" id="{DFA7C506-69E0-4C3D-B53C-AC7105022DB0}"/>
              </a:ext>
            </a:extLst>
          </p:cNvPr>
          <p:cNvSpPr txBox="1">
            <a:spLocks/>
          </p:cNvSpPr>
          <p:nvPr/>
        </p:nvSpPr>
        <p:spPr>
          <a:xfrm>
            <a:off x="6592465" y="1072277"/>
            <a:ext cx="4538133" cy="63949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s-ES" sz="4000" b="1" spc="300" dirty="0">
                <a:solidFill>
                  <a:srgbClr val="0369B2"/>
                </a:solidFill>
                <a:sym typeface="Arial"/>
              </a:rPr>
              <a:t>REALIDAD</a:t>
            </a:r>
            <a:endParaRPr lang="es-ES" sz="4000" spc="300" dirty="0">
              <a:solidFill>
                <a:srgbClr val="0369B2"/>
              </a:solidFill>
              <a:sym typeface="Arial"/>
            </a:endParaRPr>
          </a:p>
        </p:txBody>
      </p:sp>
      <p:pic>
        <p:nvPicPr>
          <p:cNvPr id="3" name="Graphic 2">
            <a:extLst>
              <a:ext uri="{FF2B5EF4-FFF2-40B4-BE49-F238E27FC236}">
                <a16:creationId xmlns:a16="http://schemas.microsoft.com/office/drawing/2014/main" id="{40DDF547-10E5-45FD-9875-2093DCD1EC2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36169" y="5545910"/>
            <a:ext cx="529017" cy="504219"/>
          </a:xfrm>
          <a:prstGeom prst="rect">
            <a:avLst/>
          </a:prstGeom>
        </p:spPr>
      </p:pic>
      <p:pic>
        <p:nvPicPr>
          <p:cNvPr id="13" name="Graphic 12">
            <a:extLst>
              <a:ext uri="{FF2B5EF4-FFF2-40B4-BE49-F238E27FC236}">
                <a16:creationId xmlns:a16="http://schemas.microsoft.com/office/drawing/2014/main" id="{5564CA64-5244-43C5-8993-5D22C7B5AD37}"/>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785513" y="343317"/>
            <a:ext cx="521356" cy="532568"/>
          </a:xfrm>
          <a:prstGeom prst="rect">
            <a:avLst/>
          </a:prstGeom>
        </p:spPr>
      </p:pic>
    </p:spTree>
    <p:extLst>
      <p:ext uri="{BB962C8B-B14F-4D97-AF65-F5344CB8AC3E}">
        <p14:creationId xmlns:p14="http://schemas.microsoft.com/office/powerpoint/2010/main" val="273685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7" grpId="0"/>
      <p:bldP spid="8"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4768503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17BA7B-21A6-4ED9-AF2D-82AAB6BC2FC2}"/>
              </a:ext>
            </a:extLst>
          </p:cNvPr>
          <p:cNvSpPr>
            <a:spLocks noGrp="1"/>
          </p:cNvSpPr>
          <p:nvPr>
            <p:ph type="title"/>
          </p:nvPr>
        </p:nvSpPr>
        <p:spPr>
          <a:xfrm>
            <a:off x="593271" y="1487880"/>
            <a:ext cx="11005458" cy="946244"/>
          </a:xfrm>
        </p:spPr>
        <p:txBody>
          <a:bodyPr/>
          <a:lstStyle/>
          <a:p>
            <a:pPr algn="ctr"/>
            <a:r>
              <a:rPr lang="es-ES" dirty="0"/>
              <a:t>Contextualización y priorización </a:t>
            </a:r>
            <a:endParaRPr lang="es-MX" dirty="0"/>
          </a:p>
        </p:txBody>
      </p:sp>
      <p:pic>
        <p:nvPicPr>
          <p:cNvPr id="5" name="Graphic 5">
            <a:extLst>
              <a:ext uri="{FF2B5EF4-FFF2-40B4-BE49-F238E27FC236}">
                <a16:creationId xmlns:a16="http://schemas.microsoft.com/office/drawing/2014/main" id="{DE6FD876-8F58-4B82-BC9E-F488EB1B02D1}"/>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4565318" y="2984131"/>
            <a:ext cx="3301094" cy="2219699"/>
          </a:xfrm>
          <a:prstGeom prst="rect">
            <a:avLst/>
          </a:prstGeom>
        </p:spPr>
      </p:pic>
    </p:spTree>
    <p:extLst>
      <p:ext uri="{BB962C8B-B14F-4D97-AF65-F5344CB8AC3E}">
        <p14:creationId xmlns:p14="http://schemas.microsoft.com/office/powerpoint/2010/main" val="549174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alpha val="20000"/>
          </a:schemeClr>
        </a:solidFill>
        <a:effectLst/>
      </p:bgPr>
    </p:bg>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DE610C7A-4923-4157-B109-23982FB7524C}"/>
              </a:ext>
            </a:extLst>
          </p:cNvPr>
          <p:cNvSpPr/>
          <p:nvPr/>
        </p:nvSpPr>
        <p:spPr>
          <a:xfrm>
            <a:off x="6248400" y="1818639"/>
            <a:ext cx="5171440" cy="4429760"/>
          </a:xfrm>
          <a:prstGeom prst="rect">
            <a:avLst/>
          </a:prstGeom>
          <a:solidFill>
            <a:srgbClr val="0369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 name="Rectángulo 9">
            <a:extLst>
              <a:ext uri="{FF2B5EF4-FFF2-40B4-BE49-F238E27FC236}">
                <a16:creationId xmlns:a16="http://schemas.microsoft.com/office/drawing/2014/main" id="{038668C7-A546-4AF0-AF6C-0A574189BA5A}"/>
              </a:ext>
            </a:extLst>
          </p:cNvPr>
          <p:cNvSpPr/>
          <p:nvPr/>
        </p:nvSpPr>
        <p:spPr>
          <a:xfrm>
            <a:off x="548640" y="1818640"/>
            <a:ext cx="5171440" cy="442976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Título 1">
            <a:extLst>
              <a:ext uri="{FF2B5EF4-FFF2-40B4-BE49-F238E27FC236}">
                <a16:creationId xmlns:a16="http://schemas.microsoft.com/office/drawing/2014/main" id="{7E21E39E-7436-4379-AEA6-7214C0D705F5}"/>
              </a:ext>
            </a:extLst>
          </p:cNvPr>
          <p:cNvSpPr txBox="1">
            <a:spLocks/>
          </p:cNvSpPr>
          <p:nvPr/>
        </p:nvSpPr>
        <p:spPr>
          <a:xfrm>
            <a:off x="1154355" y="1914091"/>
            <a:ext cx="4183529" cy="3999030"/>
          </a:xfrm>
          <a:prstGeom prst="rect">
            <a:avLst/>
          </a:prstGeom>
        </p:spPr>
        <p:txBody>
          <a:bodyPr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s-ES" sz="4000" dirty="0">
                <a:solidFill>
                  <a:srgbClr val="0369B2"/>
                </a:solidFill>
              </a:rPr>
              <a:t>Es de carácter internacional y no se adapta al contexto local</a:t>
            </a:r>
          </a:p>
        </p:txBody>
      </p:sp>
      <p:sp>
        <p:nvSpPr>
          <p:cNvPr id="7" name="Título 1">
            <a:extLst>
              <a:ext uri="{FF2B5EF4-FFF2-40B4-BE49-F238E27FC236}">
                <a16:creationId xmlns:a16="http://schemas.microsoft.com/office/drawing/2014/main" id="{9CE7C5E3-5192-4E65-939F-3341FFFEF55C}"/>
              </a:ext>
            </a:extLst>
          </p:cNvPr>
          <p:cNvSpPr txBox="1">
            <a:spLocks/>
          </p:cNvSpPr>
          <p:nvPr/>
        </p:nvSpPr>
        <p:spPr>
          <a:xfrm>
            <a:off x="6727077" y="1623613"/>
            <a:ext cx="4268908" cy="399685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spc="-150">
                <a:solidFill>
                  <a:srgbClr val="0369B3"/>
                </a:solidFill>
                <a:latin typeface="+mj-lt"/>
                <a:ea typeface="+mj-ea"/>
                <a:cs typeface="+mj-cs"/>
              </a:defRPr>
            </a:lvl1pPr>
          </a:lstStyle>
          <a:p>
            <a:pPr algn="ctr">
              <a:lnSpc>
                <a:spcPct val="100000"/>
              </a:lnSpc>
            </a:pPr>
            <a:r>
              <a:rPr lang="es-ES" sz="4000" spc="0" dirty="0">
                <a:solidFill>
                  <a:schemeClr val="bg1"/>
                </a:solidFill>
                <a:latin typeface="+mn-lt"/>
              </a:rPr>
              <a:t>Apela a una contextualización local</a:t>
            </a:r>
            <a:endParaRPr lang="es-MX" sz="4000" spc="0" dirty="0">
              <a:solidFill>
                <a:schemeClr val="bg1"/>
              </a:solidFill>
              <a:latin typeface="+mn-lt"/>
            </a:endParaRPr>
          </a:p>
        </p:txBody>
      </p:sp>
      <p:sp>
        <p:nvSpPr>
          <p:cNvPr id="6" name="Marcador de contenido 2">
            <a:extLst>
              <a:ext uri="{FF2B5EF4-FFF2-40B4-BE49-F238E27FC236}">
                <a16:creationId xmlns:a16="http://schemas.microsoft.com/office/drawing/2014/main" id="{E97C4C72-8C3F-40DC-B13C-279781216629}"/>
              </a:ext>
            </a:extLst>
          </p:cNvPr>
          <p:cNvSpPr txBox="1">
            <a:spLocks/>
          </p:cNvSpPr>
          <p:nvPr/>
        </p:nvSpPr>
        <p:spPr>
          <a:xfrm>
            <a:off x="885131" y="1072276"/>
            <a:ext cx="4538133" cy="63949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s-ES" sz="4000" b="1" spc="300" dirty="0">
                <a:solidFill>
                  <a:schemeClr val="bg2">
                    <a:lumMod val="50000"/>
                  </a:schemeClr>
                </a:solidFill>
                <a:sym typeface="Arial"/>
              </a:rPr>
              <a:t>MITO</a:t>
            </a:r>
            <a:endParaRPr lang="es-ES" sz="4000" spc="300" dirty="0">
              <a:solidFill>
                <a:schemeClr val="bg2">
                  <a:lumMod val="50000"/>
                </a:schemeClr>
              </a:solidFill>
              <a:sym typeface="Arial"/>
            </a:endParaRPr>
          </a:p>
        </p:txBody>
      </p:sp>
      <p:sp>
        <p:nvSpPr>
          <p:cNvPr id="8" name="Marcador de contenido 2">
            <a:extLst>
              <a:ext uri="{FF2B5EF4-FFF2-40B4-BE49-F238E27FC236}">
                <a16:creationId xmlns:a16="http://schemas.microsoft.com/office/drawing/2014/main" id="{DFA7C506-69E0-4C3D-B53C-AC7105022DB0}"/>
              </a:ext>
            </a:extLst>
          </p:cNvPr>
          <p:cNvSpPr txBox="1">
            <a:spLocks/>
          </p:cNvSpPr>
          <p:nvPr/>
        </p:nvSpPr>
        <p:spPr>
          <a:xfrm>
            <a:off x="6592465" y="1072277"/>
            <a:ext cx="4538133" cy="63949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s-ES" sz="4000" b="1" spc="300" dirty="0">
                <a:solidFill>
                  <a:srgbClr val="0369B2"/>
                </a:solidFill>
                <a:sym typeface="Arial"/>
              </a:rPr>
              <a:t>REALIDAD</a:t>
            </a:r>
            <a:endParaRPr lang="es-ES" sz="4000" spc="300" dirty="0">
              <a:solidFill>
                <a:srgbClr val="0369B2"/>
              </a:solidFill>
              <a:sym typeface="Arial"/>
            </a:endParaRPr>
          </a:p>
        </p:txBody>
      </p:sp>
      <p:pic>
        <p:nvPicPr>
          <p:cNvPr id="3" name="Graphic 2">
            <a:extLst>
              <a:ext uri="{FF2B5EF4-FFF2-40B4-BE49-F238E27FC236}">
                <a16:creationId xmlns:a16="http://schemas.microsoft.com/office/drawing/2014/main" id="{40DDF547-10E5-45FD-9875-2093DCD1EC2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515833" y="5126736"/>
            <a:ext cx="691396" cy="658987"/>
          </a:xfrm>
          <a:prstGeom prst="rect">
            <a:avLst/>
          </a:prstGeom>
        </p:spPr>
      </p:pic>
      <p:pic>
        <p:nvPicPr>
          <p:cNvPr id="12" name="Graphic 5">
            <a:extLst>
              <a:ext uri="{FF2B5EF4-FFF2-40B4-BE49-F238E27FC236}">
                <a16:creationId xmlns:a16="http://schemas.microsoft.com/office/drawing/2014/main" id="{ADCDCA47-932E-4E85-B302-8B85898CD2A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432588" y="444342"/>
            <a:ext cx="819197" cy="550839"/>
          </a:xfrm>
          <a:prstGeom prst="rect">
            <a:avLst/>
          </a:prstGeom>
        </p:spPr>
      </p:pic>
    </p:spTree>
    <p:extLst>
      <p:ext uri="{BB962C8B-B14F-4D97-AF65-F5344CB8AC3E}">
        <p14:creationId xmlns:p14="http://schemas.microsoft.com/office/powerpoint/2010/main" val="29964524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7" grpId="0"/>
      <p:bldP spid="8"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17BA7B-21A6-4ED9-AF2D-82AAB6BC2FC2}"/>
              </a:ext>
            </a:extLst>
          </p:cNvPr>
          <p:cNvSpPr>
            <a:spLocks noGrp="1"/>
          </p:cNvSpPr>
          <p:nvPr>
            <p:ph type="title"/>
          </p:nvPr>
        </p:nvSpPr>
        <p:spPr>
          <a:xfrm>
            <a:off x="593271" y="1487880"/>
            <a:ext cx="11005458" cy="946244"/>
          </a:xfrm>
        </p:spPr>
        <p:txBody>
          <a:bodyPr/>
          <a:lstStyle/>
          <a:p>
            <a:pPr algn="ctr"/>
            <a:r>
              <a:rPr lang="es-ES" dirty="0"/>
              <a:t>Integralidad</a:t>
            </a:r>
            <a:endParaRPr lang="es-MX" dirty="0"/>
          </a:p>
        </p:txBody>
      </p:sp>
      <p:pic>
        <p:nvPicPr>
          <p:cNvPr id="3" name="Graphic 2">
            <a:extLst>
              <a:ext uri="{FF2B5EF4-FFF2-40B4-BE49-F238E27FC236}">
                <a16:creationId xmlns:a16="http://schemas.microsoft.com/office/drawing/2014/main" id="{81463F11-CB0D-4894-A219-3622711CAAA0}"/>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005564" y="3112959"/>
            <a:ext cx="2180872" cy="2433534"/>
          </a:xfrm>
          <a:prstGeom prst="rect">
            <a:avLst/>
          </a:prstGeom>
        </p:spPr>
      </p:pic>
    </p:spTree>
    <p:extLst>
      <p:ext uri="{BB962C8B-B14F-4D97-AF65-F5344CB8AC3E}">
        <p14:creationId xmlns:p14="http://schemas.microsoft.com/office/powerpoint/2010/main" val="73022491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DE610C7A-4923-4157-B109-23982FB7524C}"/>
              </a:ext>
            </a:extLst>
          </p:cNvPr>
          <p:cNvSpPr/>
          <p:nvPr/>
        </p:nvSpPr>
        <p:spPr>
          <a:xfrm>
            <a:off x="6248400" y="1818639"/>
            <a:ext cx="5171440" cy="4429760"/>
          </a:xfrm>
          <a:prstGeom prst="rect">
            <a:avLst/>
          </a:prstGeom>
          <a:solidFill>
            <a:srgbClr val="0369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 name="Rectángulo 9">
            <a:extLst>
              <a:ext uri="{FF2B5EF4-FFF2-40B4-BE49-F238E27FC236}">
                <a16:creationId xmlns:a16="http://schemas.microsoft.com/office/drawing/2014/main" id="{038668C7-A546-4AF0-AF6C-0A574189BA5A}"/>
              </a:ext>
            </a:extLst>
          </p:cNvPr>
          <p:cNvSpPr/>
          <p:nvPr/>
        </p:nvSpPr>
        <p:spPr>
          <a:xfrm>
            <a:off x="548640" y="1818640"/>
            <a:ext cx="5171440" cy="442976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Título 1">
            <a:extLst>
              <a:ext uri="{FF2B5EF4-FFF2-40B4-BE49-F238E27FC236}">
                <a16:creationId xmlns:a16="http://schemas.microsoft.com/office/drawing/2014/main" id="{7E21E39E-7436-4379-AEA6-7214C0D705F5}"/>
              </a:ext>
            </a:extLst>
          </p:cNvPr>
          <p:cNvSpPr txBox="1">
            <a:spLocks/>
          </p:cNvSpPr>
          <p:nvPr/>
        </p:nvSpPr>
        <p:spPr>
          <a:xfrm>
            <a:off x="772160" y="1914091"/>
            <a:ext cx="4758307" cy="3999030"/>
          </a:xfrm>
          <a:prstGeom prst="rect">
            <a:avLst/>
          </a:prstGeom>
        </p:spPr>
        <p:txBody>
          <a:bodyPr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s-ES" sz="4000" dirty="0">
                <a:solidFill>
                  <a:srgbClr val="0369B2"/>
                </a:solidFill>
              </a:rPr>
              <a:t>Algunos desafíos de desarrollo nacionales y locales quedan excluidos de la Agenda 2030</a:t>
            </a:r>
          </a:p>
        </p:txBody>
      </p:sp>
      <p:sp>
        <p:nvSpPr>
          <p:cNvPr id="7" name="Título 1">
            <a:extLst>
              <a:ext uri="{FF2B5EF4-FFF2-40B4-BE49-F238E27FC236}">
                <a16:creationId xmlns:a16="http://schemas.microsoft.com/office/drawing/2014/main" id="{9CE7C5E3-5192-4E65-939F-3341FFFEF55C}"/>
              </a:ext>
            </a:extLst>
          </p:cNvPr>
          <p:cNvSpPr txBox="1">
            <a:spLocks/>
          </p:cNvSpPr>
          <p:nvPr/>
        </p:nvSpPr>
        <p:spPr>
          <a:xfrm>
            <a:off x="6457852" y="1921071"/>
            <a:ext cx="4849017" cy="399685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spc="-150">
                <a:solidFill>
                  <a:srgbClr val="0369B3"/>
                </a:solidFill>
                <a:latin typeface="+mj-lt"/>
                <a:ea typeface="+mj-ea"/>
                <a:cs typeface="+mj-cs"/>
              </a:defRPr>
            </a:lvl1pPr>
          </a:lstStyle>
          <a:p>
            <a:pPr algn="ctr">
              <a:lnSpc>
                <a:spcPct val="100000"/>
              </a:lnSpc>
            </a:pPr>
            <a:r>
              <a:rPr lang="es-ES" sz="3600" spc="0" dirty="0">
                <a:solidFill>
                  <a:schemeClr val="bg1"/>
                </a:solidFill>
                <a:latin typeface="+mn-lt"/>
              </a:rPr>
              <a:t>Es una “Agenda para Todos”, que abarca objetivos para un desarrollo sostenible pleno</a:t>
            </a:r>
          </a:p>
        </p:txBody>
      </p:sp>
      <p:sp>
        <p:nvSpPr>
          <p:cNvPr id="6" name="Marcador de contenido 2">
            <a:extLst>
              <a:ext uri="{FF2B5EF4-FFF2-40B4-BE49-F238E27FC236}">
                <a16:creationId xmlns:a16="http://schemas.microsoft.com/office/drawing/2014/main" id="{E97C4C72-8C3F-40DC-B13C-279781216629}"/>
              </a:ext>
            </a:extLst>
          </p:cNvPr>
          <p:cNvSpPr txBox="1">
            <a:spLocks/>
          </p:cNvSpPr>
          <p:nvPr/>
        </p:nvSpPr>
        <p:spPr>
          <a:xfrm>
            <a:off x="885131" y="1072276"/>
            <a:ext cx="4538133" cy="63949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s-ES" sz="4000" b="1" spc="300" dirty="0">
                <a:solidFill>
                  <a:schemeClr val="bg2">
                    <a:lumMod val="50000"/>
                  </a:schemeClr>
                </a:solidFill>
                <a:sym typeface="Arial"/>
              </a:rPr>
              <a:t>MITO</a:t>
            </a:r>
            <a:endParaRPr lang="es-ES" sz="4000" spc="300" dirty="0">
              <a:solidFill>
                <a:schemeClr val="bg2">
                  <a:lumMod val="50000"/>
                </a:schemeClr>
              </a:solidFill>
              <a:sym typeface="Arial"/>
            </a:endParaRPr>
          </a:p>
        </p:txBody>
      </p:sp>
      <p:sp>
        <p:nvSpPr>
          <p:cNvPr id="8" name="Marcador de contenido 2">
            <a:extLst>
              <a:ext uri="{FF2B5EF4-FFF2-40B4-BE49-F238E27FC236}">
                <a16:creationId xmlns:a16="http://schemas.microsoft.com/office/drawing/2014/main" id="{DFA7C506-69E0-4C3D-B53C-AC7105022DB0}"/>
              </a:ext>
            </a:extLst>
          </p:cNvPr>
          <p:cNvSpPr txBox="1">
            <a:spLocks/>
          </p:cNvSpPr>
          <p:nvPr/>
        </p:nvSpPr>
        <p:spPr>
          <a:xfrm>
            <a:off x="6592465" y="1072277"/>
            <a:ext cx="4538133" cy="63949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s-ES" sz="4000" b="1" spc="300" dirty="0">
                <a:solidFill>
                  <a:srgbClr val="0369B2"/>
                </a:solidFill>
                <a:sym typeface="Arial"/>
              </a:rPr>
              <a:t>REALIDAD</a:t>
            </a:r>
            <a:endParaRPr lang="es-ES" sz="4000" spc="300" dirty="0">
              <a:solidFill>
                <a:srgbClr val="0369B2"/>
              </a:solidFill>
              <a:sym typeface="Arial"/>
            </a:endParaRPr>
          </a:p>
        </p:txBody>
      </p:sp>
      <p:pic>
        <p:nvPicPr>
          <p:cNvPr id="3" name="Graphic 2">
            <a:extLst>
              <a:ext uri="{FF2B5EF4-FFF2-40B4-BE49-F238E27FC236}">
                <a16:creationId xmlns:a16="http://schemas.microsoft.com/office/drawing/2014/main" id="{40DDF547-10E5-45FD-9875-2093DCD1EC2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36169" y="5545910"/>
            <a:ext cx="529017" cy="504219"/>
          </a:xfrm>
          <a:prstGeom prst="rect">
            <a:avLst/>
          </a:prstGeom>
        </p:spPr>
      </p:pic>
      <p:pic>
        <p:nvPicPr>
          <p:cNvPr id="12" name="Graphic 11">
            <a:extLst>
              <a:ext uri="{FF2B5EF4-FFF2-40B4-BE49-F238E27FC236}">
                <a16:creationId xmlns:a16="http://schemas.microsoft.com/office/drawing/2014/main" id="{10CE2EC5-22B7-4473-8260-1FB506776129}"/>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705972" y="382286"/>
            <a:ext cx="492113" cy="549126"/>
          </a:xfrm>
          <a:prstGeom prst="rect">
            <a:avLst/>
          </a:prstGeom>
        </p:spPr>
      </p:pic>
    </p:spTree>
    <p:extLst>
      <p:ext uri="{BB962C8B-B14F-4D97-AF65-F5344CB8AC3E}">
        <p14:creationId xmlns:p14="http://schemas.microsoft.com/office/powerpoint/2010/main" val="2481860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7" grpId="0"/>
      <p:bldP spid="8"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17BA7B-21A6-4ED9-AF2D-82AAB6BC2FC2}"/>
              </a:ext>
            </a:extLst>
          </p:cNvPr>
          <p:cNvSpPr>
            <a:spLocks noGrp="1"/>
          </p:cNvSpPr>
          <p:nvPr>
            <p:ph type="title"/>
          </p:nvPr>
        </p:nvSpPr>
        <p:spPr>
          <a:xfrm>
            <a:off x="593271" y="1487880"/>
            <a:ext cx="11005458" cy="946244"/>
          </a:xfrm>
        </p:spPr>
        <p:txBody>
          <a:bodyPr/>
          <a:lstStyle/>
          <a:p>
            <a:pPr algn="ctr"/>
            <a:r>
              <a:rPr lang="es-ES" dirty="0"/>
              <a:t>Proceso de política pública</a:t>
            </a:r>
            <a:endParaRPr lang="es-MX" dirty="0"/>
          </a:p>
        </p:txBody>
      </p:sp>
      <p:pic>
        <p:nvPicPr>
          <p:cNvPr id="5" name="Graphic 4">
            <a:extLst>
              <a:ext uri="{FF2B5EF4-FFF2-40B4-BE49-F238E27FC236}">
                <a16:creationId xmlns:a16="http://schemas.microsoft.com/office/drawing/2014/main" id="{208CEAE0-408C-4A76-944B-CB20778B204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419890" y="3043507"/>
            <a:ext cx="1352219" cy="2326613"/>
          </a:xfrm>
          <a:prstGeom prst="rect">
            <a:avLst/>
          </a:prstGeom>
        </p:spPr>
      </p:pic>
    </p:spTree>
    <p:extLst>
      <p:ext uri="{BB962C8B-B14F-4D97-AF65-F5344CB8AC3E}">
        <p14:creationId xmlns:p14="http://schemas.microsoft.com/office/powerpoint/2010/main" val="115108804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DE610C7A-4923-4157-B109-23982FB7524C}"/>
              </a:ext>
            </a:extLst>
          </p:cNvPr>
          <p:cNvSpPr/>
          <p:nvPr/>
        </p:nvSpPr>
        <p:spPr>
          <a:xfrm>
            <a:off x="6248400" y="1818639"/>
            <a:ext cx="5171440" cy="4429760"/>
          </a:xfrm>
          <a:prstGeom prst="rect">
            <a:avLst/>
          </a:prstGeom>
          <a:solidFill>
            <a:srgbClr val="0369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 name="Rectángulo 9">
            <a:extLst>
              <a:ext uri="{FF2B5EF4-FFF2-40B4-BE49-F238E27FC236}">
                <a16:creationId xmlns:a16="http://schemas.microsoft.com/office/drawing/2014/main" id="{038668C7-A546-4AF0-AF6C-0A574189BA5A}"/>
              </a:ext>
            </a:extLst>
          </p:cNvPr>
          <p:cNvSpPr/>
          <p:nvPr/>
        </p:nvSpPr>
        <p:spPr>
          <a:xfrm>
            <a:off x="548640" y="1818640"/>
            <a:ext cx="5171440" cy="442976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Título 1">
            <a:extLst>
              <a:ext uri="{FF2B5EF4-FFF2-40B4-BE49-F238E27FC236}">
                <a16:creationId xmlns:a16="http://schemas.microsoft.com/office/drawing/2014/main" id="{7E21E39E-7436-4379-AEA6-7214C0D705F5}"/>
              </a:ext>
            </a:extLst>
          </p:cNvPr>
          <p:cNvSpPr txBox="1">
            <a:spLocks/>
          </p:cNvSpPr>
          <p:nvPr/>
        </p:nvSpPr>
        <p:spPr>
          <a:xfrm>
            <a:off x="772160" y="1914091"/>
            <a:ext cx="4758307" cy="3999030"/>
          </a:xfrm>
          <a:prstGeom prst="rect">
            <a:avLst/>
          </a:prstGeom>
        </p:spPr>
        <p:txBody>
          <a:bodyPr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s-ES" sz="4000" dirty="0">
                <a:solidFill>
                  <a:srgbClr val="0369B2"/>
                </a:solidFill>
              </a:rPr>
              <a:t>El Enfoque de Agenda 2030 se incluye cuando una ley, plan o programa público ha sido diseñado</a:t>
            </a:r>
          </a:p>
        </p:txBody>
      </p:sp>
      <p:sp>
        <p:nvSpPr>
          <p:cNvPr id="7" name="Título 1">
            <a:extLst>
              <a:ext uri="{FF2B5EF4-FFF2-40B4-BE49-F238E27FC236}">
                <a16:creationId xmlns:a16="http://schemas.microsoft.com/office/drawing/2014/main" id="{9CE7C5E3-5192-4E65-939F-3341FFFEF55C}"/>
              </a:ext>
            </a:extLst>
          </p:cNvPr>
          <p:cNvSpPr txBox="1">
            <a:spLocks/>
          </p:cNvSpPr>
          <p:nvPr/>
        </p:nvSpPr>
        <p:spPr>
          <a:xfrm>
            <a:off x="6248400" y="2020224"/>
            <a:ext cx="5171440" cy="331194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spc="-150">
                <a:solidFill>
                  <a:srgbClr val="0369B3"/>
                </a:solidFill>
                <a:latin typeface="+mj-lt"/>
                <a:ea typeface="+mj-ea"/>
                <a:cs typeface="+mj-cs"/>
              </a:defRPr>
            </a:lvl1pPr>
          </a:lstStyle>
          <a:p>
            <a:pPr algn="ctr">
              <a:lnSpc>
                <a:spcPct val="100000"/>
              </a:lnSpc>
            </a:pPr>
            <a:r>
              <a:rPr lang="es-ES" sz="3600" spc="0" dirty="0">
                <a:solidFill>
                  <a:schemeClr val="bg1"/>
                </a:solidFill>
                <a:latin typeface="+mn-lt"/>
              </a:rPr>
              <a:t>La transversalización de la Agenda implica incluirla en todo el proceso legislativo y en todo el ciclo de vida de un plan o programa público</a:t>
            </a:r>
          </a:p>
        </p:txBody>
      </p:sp>
      <p:sp>
        <p:nvSpPr>
          <p:cNvPr id="6" name="Marcador de contenido 2">
            <a:extLst>
              <a:ext uri="{FF2B5EF4-FFF2-40B4-BE49-F238E27FC236}">
                <a16:creationId xmlns:a16="http://schemas.microsoft.com/office/drawing/2014/main" id="{E97C4C72-8C3F-40DC-B13C-279781216629}"/>
              </a:ext>
            </a:extLst>
          </p:cNvPr>
          <p:cNvSpPr txBox="1">
            <a:spLocks/>
          </p:cNvSpPr>
          <p:nvPr/>
        </p:nvSpPr>
        <p:spPr>
          <a:xfrm>
            <a:off x="885131" y="1072276"/>
            <a:ext cx="4538133" cy="63949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s-ES" sz="4000" b="1" spc="300" dirty="0">
                <a:solidFill>
                  <a:schemeClr val="bg2">
                    <a:lumMod val="50000"/>
                  </a:schemeClr>
                </a:solidFill>
                <a:sym typeface="Arial"/>
              </a:rPr>
              <a:t>MITO</a:t>
            </a:r>
            <a:endParaRPr lang="es-ES" sz="4000" spc="300" dirty="0">
              <a:solidFill>
                <a:schemeClr val="bg2">
                  <a:lumMod val="50000"/>
                </a:schemeClr>
              </a:solidFill>
              <a:sym typeface="Arial"/>
            </a:endParaRPr>
          </a:p>
        </p:txBody>
      </p:sp>
      <p:sp>
        <p:nvSpPr>
          <p:cNvPr id="8" name="Marcador de contenido 2">
            <a:extLst>
              <a:ext uri="{FF2B5EF4-FFF2-40B4-BE49-F238E27FC236}">
                <a16:creationId xmlns:a16="http://schemas.microsoft.com/office/drawing/2014/main" id="{DFA7C506-69E0-4C3D-B53C-AC7105022DB0}"/>
              </a:ext>
            </a:extLst>
          </p:cNvPr>
          <p:cNvSpPr txBox="1">
            <a:spLocks/>
          </p:cNvSpPr>
          <p:nvPr/>
        </p:nvSpPr>
        <p:spPr>
          <a:xfrm>
            <a:off x="6592465" y="1072277"/>
            <a:ext cx="4538133" cy="63949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s-ES" sz="4000" b="1" spc="300" dirty="0">
                <a:solidFill>
                  <a:srgbClr val="0369B2"/>
                </a:solidFill>
                <a:sym typeface="Arial"/>
              </a:rPr>
              <a:t>REALIDAD</a:t>
            </a:r>
            <a:endParaRPr lang="es-ES" sz="4000" spc="300" dirty="0">
              <a:solidFill>
                <a:srgbClr val="0369B2"/>
              </a:solidFill>
              <a:sym typeface="Arial"/>
            </a:endParaRPr>
          </a:p>
        </p:txBody>
      </p:sp>
      <p:pic>
        <p:nvPicPr>
          <p:cNvPr id="3" name="Graphic 2">
            <a:extLst>
              <a:ext uri="{FF2B5EF4-FFF2-40B4-BE49-F238E27FC236}">
                <a16:creationId xmlns:a16="http://schemas.microsoft.com/office/drawing/2014/main" id="{40DDF547-10E5-45FD-9875-2093DCD1EC2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36169" y="5545910"/>
            <a:ext cx="529017" cy="504219"/>
          </a:xfrm>
          <a:prstGeom prst="rect">
            <a:avLst/>
          </a:prstGeom>
        </p:spPr>
      </p:pic>
      <p:pic>
        <p:nvPicPr>
          <p:cNvPr id="12" name="Graphic 11">
            <a:extLst>
              <a:ext uri="{FF2B5EF4-FFF2-40B4-BE49-F238E27FC236}">
                <a16:creationId xmlns:a16="http://schemas.microsoft.com/office/drawing/2014/main" id="{3997BBC2-5C9F-4143-BA4A-EE2FD8CEB84A}"/>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836042" y="379346"/>
            <a:ext cx="371674" cy="639499"/>
          </a:xfrm>
          <a:prstGeom prst="rect">
            <a:avLst/>
          </a:prstGeom>
        </p:spPr>
      </p:pic>
    </p:spTree>
    <p:extLst>
      <p:ext uri="{BB962C8B-B14F-4D97-AF65-F5344CB8AC3E}">
        <p14:creationId xmlns:p14="http://schemas.microsoft.com/office/powerpoint/2010/main" val="6740301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7" grpId="0"/>
      <p:bldP spid="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A717BA7B-21A6-4ED9-AF2D-82AAB6BC2FC2}"/>
              </a:ext>
            </a:extLst>
          </p:cNvPr>
          <p:cNvSpPr>
            <a:spLocks noGrp="1"/>
          </p:cNvSpPr>
          <p:nvPr>
            <p:ph type="title"/>
          </p:nvPr>
        </p:nvSpPr>
        <p:spPr>
          <a:xfrm>
            <a:off x="593271" y="1487880"/>
            <a:ext cx="11005458" cy="946244"/>
          </a:xfrm>
        </p:spPr>
        <p:txBody>
          <a:bodyPr/>
          <a:lstStyle/>
          <a:p>
            <a:pPr algn="ctr"/>
            <a:r>
              <a:rPr lang="es-ES" dirty="0"/>
              <a:t>Enfoque de Agenda 2030</a:t>
            </a:r>
            <a:endParaRPr lang="es-MX" dirty="0"/>
          </a:p>
        </p:txBody>
      </p:sp>
      <p:pic>
        <p:nvPicPr>
          <p:cNvPr id="4" name="Graphic 3">
            <a:extLst>
              <a:ext uri="{FF2B5EF4-FFF2-40B4-BE49-F238E27FC236}">
                <a16:creationId xmlns:a16="http://schemas.microsoft.com/office/drawing/2014/main" id="{B8138E6A-6025-4C54-93B6-301D0C8929B4}"/>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5263186" y="2973793"/>
            <a:ext cx="1995569" cy="2594240"/>
          </a:xfrm>
          <a:prstGeom prst="rect">
            <a:avLst/>
          </a:prstGeom>
        </p:spPr>
      </p:pic>
    </p:spTree>
    <p:extLst>
      <p:ext uri="{BB962C8B-B14F-4D97-AF65-F5344CB8AC3E}">
        <p14:creationId xmlns:p14="http://schemas.microsoft.com/office/powerpoint/2010/main" val="35077932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ángulo 10">
            <a:extLst>
              <a:ext uri="{FF2B5EF4-FFF2-40B4-BE49-F238E27FC236}">
                <a16:creationId xmlns:a16="http://schemas.microsoft.com/office/drawing/2014/main" id="{DE610C7A-4923-4157-B109-23982FB7524C}"/>
              </a:ext>
            </a:extLst>
          </p:cNvPr>
          <p:cNvSpPr/>
          <p:nvPr/>
        </p:nvSpPr>
        <p:spPr>
          <a:xfrm>
            <a:off x="6248400" y="1818639"/>
            <a:ext cx="5171440" cy="4429760"/>
          </a:xfrm>
          <a:prstGeom prst="rect">
            <a:avLst/>
          </a:prstGeom>
          <a:solidFill>
            <a:srgbClr val="0369B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10" name="Rectángulo 9">
            <a:extLst>
              <a:ext uri="{FF2B5EF4-FFF2-40B4-BE49-F238E27FC236}">
                <a16:creationId xmlns:a16="http://schemas.microsoft.com/office/drawing/2014/main" id="{038668C7-A546-4AF0-AF6C-0A574189BA5A}"/>
              </a:ext>
            </a:extLst>
          </p:cNvPr>
          <p:cNvSpPr/>
          <p:nvPr/>
        </p:nvSpPr>
        <p:spPr>
          <a:xfrm>
            <a:off x="548640" y="1818640"/>
            <a:ext cx="5171440" cy="4429760"/>
          </a:xfrm>
          <a:prstGeom prst="rect">
            <a:avLst/>
          </a:prstGeom>
          <a:solidFill>
            <a:schemeClr val="accent1">
              <a:alpha val="3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MX" dirty="0"/>
          </a:p>
        </p:txBody>
      </p:sp>
      <p:sp>
        <p:nvSpPr>
          <p:cNvPr id="5" name="Título 1">
            <a:extLst>
              <a:ext uri="{FF2B5EF4-FFF2-40B4-BE49-F238E27FC236}">
                <a16:creationId xmlns:a16="http://schemas.microsoft.com/office/drawing/2014/main" id="{7E21E39E-7436-4379-AEA6-7214C0D705F5}"/>
              </a:ext>
            </a:extLst>
          </p:cNvPr>
          <p:cNvSpPr txBox="1">
            <a:spLocks/>
          </p:cNvSpPr>
          <p:nvPr/>
        </p:nvSpPr>
        <p:spPr>
          <a:xfrm>
            <a:off x="772160" y="1914091"/>
            <a:ext cx="4758307" cy="3999030"/>
          </a:xfrm>
          <a:prstGeom prst="rect">
            <a:avLst/>
          </a:prstGeom>
        </p:spPr>
        <p:txBody>
          <a:bodyPr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lnSpc>
                <a:spcPct val="100000"/>
              </a:lnSpc>
            </a:pPr>
            <a:r>
              <a:rPr lang="es-ES" sz="4000" dirty="0">
                <a:solidFill>
                  <a:srgbClr val="0369B2"/>
                </a:solidFill>
              </a:rPr>
              <a:t>Incluir el Enfoque de Agenda 2030 significa alinear los objetivos de un plan y programa público a los ODS</a:t>
            </a:r>
          </a:p>
        </p:txBody>
      </p:sp>
      <p:sp>
        <p:nvSpPr>
          <p:cNvPr id="7" name="Título 1">
            <a:extLst>
              <a:ext uri="{FF2B5EF4-FFF2-40B4-BE49-F238E27FC236}">
                <a16:creationId xmlns:a16="http://schemas.microsoft.com/office/drawing/2014/main" id="{9CE7C5E3-5192-4E65-939F-3341FFFEF55C}"/>
              </a:ext>
            </a:extLst>
          </p:cNvPr>
          <p:cNvSpPr txBox="1">
            <a:spLocks/>
          </p:cNvSpPr>
          <p:nvPr/>
        </p:nvSpPr>
        <p:spPr>
          <a:xfrm>
            <a:off x="6457852" y="2020224"/>
            <a:ext cx="4849017" cy="3311941"/>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b="1" kern="1200" spc="-150">
                <a:solidFill>
                  <a:srgbClr val="0369B3"/>
                </a:solidFill>
                <a:latin typeface="+mj-lt"/>
                <a:ea typeface="+mj-ea"/>
                <a:cs typeface="+mj-cs"/>
              </a:defRPr>
            </a:lvl1pPr>
          </a:lstStyle>
          <a:p>
            <a:pPr algn="ctr">
              <a:lnSpc>
                <a:spcPct val="100000"/>
              </a:lnSpc>
            </a:pPr>
            <a:r>
              <a:rPr lang="es-ES" sz="3600" spc="0" dirty="0">
                <a:solidFill>
                  <a:schemeClr val="bg1"/>
                </a:solidFill>
                <a:latin typeface="+mn-lt"/>
              </a:rPr>
              <a:t>El Enfoque de Agenda 2030 es un instrumento metodológico para posicionar el desarrollo sostenible en el corazón de la planeación</a:t>
            </a:r>
          </a:p>
        </p:txBody>
      </p:sp>
      <p:sp>
        <p:nvSpPr>
          <p:cNvPr id="6" name="Marcador de contenido 2">
            <a:extLst>
              <a:ext uri="{FF2B5EF4-FFF2-40B4-BE49-F238E27FC236}">
                <a16:creationId xmlns:a16="http://schemas.microsoft.com/office/drawing/2014/main" id="{E97C4C72-8C3F-40DC-B13C-279781216629}"/>
              </a:ext>
            </a:extLst>
          </p:cNvPr>
          <p:cNvSpPr txBox="1">
            <a:spLocks/>
          </p:cNvSpPr>
          <p:nvPr/>
        </p:nvSpPr>
        <p:spPr>
          <a:xfrm>
            <a:off x="885131" y="1072276"/>
            <a:ext cx="4538133" cy="63949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s-ES" sz="4000" b="1" spc="300" dirty="0">
                <a:solidFill>
                  <a:schemeClr val="bg2">
                    <a:lumMod val="50000"/>
                  </a:schemeClr>
                </a:solidFill>
                <a:sym typeface="Arial"/>
              </a:rPr>
              <a:t>MITO</a:t>
            </a:r>
            <a:endParaRPr lang="es-ES" sz="4000" spc="300" dirty="0">
              <a:solidFill>
                <a:schemeClr val="bg2">
                  <a:lumMod val="50000"/>
                </a:schemeClr>
              </a:solidFill>
              <a:sym typeface="Arial"/>
            </a:endParaRPr>
          </a:p>
        </p:txBody>
      </p:sp>
      <p:sp>
        <p:nvSpPr>
          <p:cNvPr id="8" name="Marcador de contenido 2">
            <a:extLst>
              <a:ext uri="{FF2B5EF4-FFF2-40B4-BE49-F238E27FC236}">
                <a16:creationId xmlns:a16="http://schemas.microsoft.com/office/drawing/2014/main" id="{DFA7C506-69E0-4C3D-B53C-AC7105022DB0}"/>
              </a:ext>
            </a:extLst>
          </p:cNvPr>
          <p:cNvSpPr txBox="1">
            <a:spLocks/>
          </p:cNvSpPr>
          <p:nvPr/>
        </p:nvSpPr>
        <p:spPr>
          <a:xfrm>
            <a:off x="6592465" y="1072277"/>
            <a:ext cx="4538133" cy="639499"/>
          </a:xfrm>
          <a:prstGeom prst="rect">
            <a:avLst/>
          </a:prstGeom>
        </p:spPr>
        <p:txBody>
          <a:bodyPr vert="horz" lIns="91440" tIns="45720" rIns="91440" bIns="45720" rtlCol="0">
            <a:normAutofit fontScale="92500"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lnSpc>
                <a:spcPct val="100000"/>
              </a:lnSpc>
              <a:spcBef>
                <a:spcPts val="0"/>
              </a:spcBef>
              <a:buNone/>
            </a:pPr>
            <a:r>
              <a:rPr lang="es-ES" sz="4000" b="1" spc="300" dirty="0">
                <a:solidFill>
                  <a:srgbClr val="0369B2"/>
                </a:solidFill>
                <a:sym typeface="Arial"/>
              </a:rPr>
              <a:t>REALIDAD</a:t>
            </a:r>
            <a:endParaRPr lang="es-ES" sz="4000" spc="300" dirty="0">
              <a:solidFill>
                <a:srgbClr val="0369B2"/>
              </a:solidFill>
              <a:sym typeface="Arial"/>
            </a:endParaRPr>
          </a:p>
        </p:txBody>
      </p:sp>
      <p:pic>
        <p:nvPicPr>
          <p:cNvPr id="3" name="Graphic 2">
            <a:extLst>
              <a:ext uri="{FF2B5EF4-FFF2-40B4-BE49-F238E27FC236}">
                <a16:creationId xmlns:a16="http://schemas.microsoft.com/office/drawing/2014/main" id="{40DDF547-10E5-45FD-9875-2093DCD1EC2F}"/>
              </a:ext>
            </a:extLst>
          </p:cNvPr>
          <p:cNvPicPr>
            <a:picLocks noChangeAspect="1"/>
          </p:cNvPicPr>
          <p:nvPr/>
        </p:nvPicPr>
        <p:blipFill>
          <a:blip r:embed="rId3">
            <a:extLst>
              <a:ext uri="{96DAC541-7B7A-43D3-8B79-37D633B846F1}">
                <asvg:svgBlip xmlns:asvg="http://schemas.microsoft.com/office/drawing/2016/SVG/main" r:embed="rId4"/>
              </a:ext>
            </a:extLst>
          </a:blip>
          <a:stretch>
            <a:fillRect/>
          </a:stretch>
        </p:blipFill>
        <p:spPr>
          <a:xfrm>
            <a:off x="8736169" y="5545910"/>
            <a:ext cx="529017" cy="504219"/>
          </a:xfrm>
          <a:prstGeom prst="rect">
            <a:avLst/>
          </a:prstGeom>
        </p:spPr>
      </p:pic>
      <p:pic>
        <p:nvPicPr>
          <p:cNvPr id="13" name="Graphic 12">
            <a:extLst>
              <a:ext uri="{FF2B5EF4-FFF2-40B4-BE49-F238E27FC236}">
                <a16:creationId xmlns:a16="http://schemas.microsoft.com/office/drawing/2014/main" id="{C59C5129-A243-4069-B52B-86911C40F782}"/>
              </a:ext>
            </a:extLst>
          </p:cNvPr>
          <p:cNvPicPr>
            <a:picLocks noChangeAspect="1"/>
          </p:cNvPicPr>
          <p:nvPr/>
        </p:nvPicPr>
        <p:blipFill>
          <a:blip r:embed="rId5">
            <a:extLst>
              <a:ext uri="{96DAC541-7B7A-43D3-8B79-37D633B846F1}">
                <asvg:svgBlip xmlns:asvg="http://schemas.microsoft.com/office/drawing/2016/SVG/main" r:embed="rId6"/>
              </a:ext>
            </a:extLst>
          </a:blip>
          <a:stretch>
            <a:fillRect/>
          </a:stretch>
        </p:blipFill>
        <p:spPr>
          <a:xfrm>
            <a:off x="10814947" y="379346"/>
            <a:ext cx="491922" cy="639499"/>
          </a:xfrm>
          <a:prstGeom prst="rect">
            <a:avLst/>
          </a:prstGeom>
        </p:spPr>
      </p:pic>
    </p:spTree>
    <p:extLst>
      <p:ext uri="{BB962C8B-B14F-4D97-AF65-F5344CB8AC3E}">
        <p14:creationId xmlns:p14="http://schemas.microsoft.com/office/powerpoint/2010/main" val="21724582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7"/>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8"/>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7" grpId="0"/>
      <p:bldP spid="8" grpId="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Diseño personalizado">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51C133B389FC33488BD5937645F1CAA6" ma:contentTypeVersion="10" ma:contentTypeDescription="Create a new document." ma:contentTypeScope="" ma:versionID="14cb507af9dfbc101e1e99057303822f">
  <xsd:schema xmlns:xsd="http://www.w3.org/2001/XMLSchema" xmlns:xs="http://www.w3.org/2001/XMLSchema" xmlns:p="http://schemas.microsoft.com/office/2006/metadata/properties" xmlns:ns2="627d4170-d84a-4ae9-9795-9b26b97eeb69" xmlns:ns3="9761d4fa-1198-400f-bcc2-2f908e89a365" targetNamespace="http://schemas.microsoft.com/office/2006/metadata/properties" ma:root="true" ma:fieldsID="47b94289195e9dd926c3e61bba85ec6e" ns2:_="" ns3:_="">
    <xsd:import namespace="627d4170-d84a-4ae9-9795-9b26b97eeb69"/>
    <xsd:import namespace="9761d4fa-1198-400f-bcc2-2f908e89a365"/>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Tags" minOccurs="0"/>
                <xsd:element ref="ns2:MediaServiceOCR" minOccurs="0"/>
                <xsd:element ref="ns2:MediaServiceDateTaken" minOccurs="0"/>
                <xsd:element ref="ns2:MediaServiceLocation" minOccurs="0"/>
                <xsd:element ref="ns2:MediaServiceGenerationTime" minOccurs="0"/>
                <xsd:element ref="ns2: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27d4170-d84a-4ae9-9795-9b26b97eeb69"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2" nillable="true" ma:displayName="MediaServiceAutoTags" ma:internalName="MediaServiceAutoTags" ma:readOnly="true">
      <xsd:simpleType>
        <xsd:restriction base="dms:Text"/>
      </xsd:simpleType>
    </xsd:element>
    <xsd:element name="MediaServiceOCR" ma:index="13" nillable="true" ma:displayName="MediaServiceOCR" ma:internalName="MediaServiceOCR"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Location" ma:index="15" nillable="true" ma:displayName="Location" ma:internalName="MediaServiceLocation"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761d4fa-1198-400f-bcc2-2f908e89a365"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AA86D814-2EBE-4F93-9DF8-A3F1F472723B}">
  <ds:schemaRefs>
    <ds:schemaRef ds:uri="9761d4fa-1198-400f-bcc2-2f908e89a365"/>
    <ds:schemaRef ds:uri="http://purl.org/dc/dcmitype/"/>
    <ds:schemaRef ds:uri="http://schemas.microsoft.com/office/infopath/2007/PartnerControls"/>
    <ds:schemaRef ds:uri="http://purl.org/dc/elements/1.1/"/>
    <ds:schemaRef ds:uri="http://schemas.microsoft.com/office/2006/metadata/properties"/>
    <ds:schemaRef ds:uri="627d4170-d84a-4ae9-9795-9b26b97eeb69"/>
    <ds:schemaRef ds:uri="http://purl.org/dc/terms/"/>
    <ds:schemaRef ds:uri="http://schemas.microsoft.com/office/2006/documentManagement/types"/>
    <ds:schemaRef ds:uri="http://schemas.openxmlformats.org/package/2006/metadata/core-properties"/>
    <ds:schemaRef ds:uri="http://www.w3.org/XML/1998/namespace"/>
  </ds:schemaRefs>
</ds:datastoreItem>
</file>

<file path=customXml/itemProps2.xml><?xml version="1.0" encoding="utf-8"?>
<ds:datastoreItem xmlns:ds="http://schemas.openxmlformats.org/officeDocument/2006/customXml" ds:itemID="{885FD20A-66DC-4EE2-A11E-25D01B62474E}">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27d4170-d84a-4ae9-9795-9b26b97eeb69"/>
    <ds:schemaRef ds:uri="9761d4fa-1198-400f-bcc2-2f908e89a365"/>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F4053DD-0B9F-473A-B34F-E3718F7798C1}">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TM03457475[[fn=Marco]]</Template>
  <TotalTime>744</TotalTime>
  <Words>1200</Words>
  <Application>Microsoft Office PowerPoint</Application>
  <PresentationFormat>Panorámica</PresentationFormat>
  <Paragraphs>118</Paragraphs>
  <Slides>14</Slides>
  <Notes>14</Notes>
  <HiddenSlides>0</HiddenSlides>
  <MMClips>0</MMClips>
  <ScaleCrop>false</ScaleCrop>
  <HeadingPairs>
    <vt:vector size="6" baseType="variant">
      <vt:variant>
        <vt:lpstr>Fuentes usadas</vt:lpstr>
      </vt:variant>
      <vt:variant>
        <vt:i4>4</vt:i4>
      </vt:variant>
      <vt:variant>
        <vt:lpstr>Tema</vt:lpstr>
      </vt:variant>
      <vt:variant>
        <vt:i4>2</vt:i4>
      </vt:variant>
      <vt:variant>
        <vt:lpstr>Títulos de diapositiva</vt:lpstr>
      </vt:variant>
      <vt:variant>
        <vt:i4>14</vt:i4>
      </vt:variant>
    </vt:vector>
  </HeadingPairs>
  <TitlesOfParts>
    <vt:vector size="20" baseType="lpstr">
      <vt:lpstr>Agency FB</vt:lpstr>
      <vt:lpstr>Arial</vt:lpstr>
      <vt:lpstr>Calibri</vt:lpstr>
      <vt:lpstr>Calibri Light</vt:lpstr>
      <vt:lpstr>Tema de Office</vt:lpstr>
      <vt:lpstr>Diseño personalizado</vt:lpstr>
      <vt:lpstr>Mitos y realidades sobre la transversalización del enfoque de la Agenda 2030</vt:lpstr>
      <vt:lpstr>Contextualización y priorización </vt:lpstr>
      <vt:lpstr>Presentación de PowerPoint</vt:lpstr>
      <vt:lpstr>Integralidad</vt:lpstr>
      <vt:lpstr>Presentación de PowerPoint</vt:lpstr>
      <vt:lpstr>Proceso de política pública</vt:lpstr>
      <vt:lpstr>Presentación de PowerPoint</vt:lpstr>
      <vt:lpstr>Enfoque de Agenda 2030</vt:lpstr>
      <vt:lpstr>Presentación de PowerPoint</vt:lpstr>
      <vt:lpstr>Temporalidad</vt:lpstr>
      <vt:lpstr>Presentación de PowerPoint</vt:lpstr>
      <vt:lpstr>Participación de todas y todos</vt:lpstr>
      <vt:lpstr>Presentación de PowerPoint</vt:lpstr>
      <vt:lpstr>Presentación de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octavio.mch@outlook.com</dc:creator>
  <cp:lastModifiedBy>Stephanus Visser</cp:lastModifiedBy>
  <cp:revision>41</cp:revision>
  <cp:lastPrinted>2019-09-23T13:20:43Z</cp:lastPrinted>
  <dcterms:created xsi:type="dcterms:W3CDTF">2018-11-06T16:21:34Z</dcterms:created>
  <dcterms:modified xsi:type="dcterms:W3CDTF">2019-10-01T15:29:57Z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0x01010051C133B389FC33488BD5937645F1CAA6</vt:lpwstr>
  </property>
  <property fmtid="{D5CDD505-2E9C-101B-9397-08002B2CF9AE}" pid="3" name="AuthorIds_UIVersion_5632">
    <vt:lpwstr>35</vt:lpwstr>
  </property>
</Properties>
</file>