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22"/>
  </p:notesMasterIdLst>
  <p:handoutMasterIdLst>
    <p:handoutMasterId r:id="rId23"/>
  </p:handoutMasterIdLst>
  <p:sldIdLst>
    <p:sldId id="305" r:id="rId6"/>
    <p:sldId id="274" r:id="rId7"/>
    <p:sldId id="276" r:id="rId8"/>
    <p:sldId id="277" r:id="rId9"/>
    <p:sldId id="278" r:id="rId10"/>
    <p:sldId id="317" r:id="rId11"/>
    <p:sldId id="307" r:id="rId12"/>
    <p:sldId id="308" r:id="rId13"/>
    <p:sldId id="279" r:id="rId14"/>
    <p:sldId id="309" r:id="rId15"/>
    <p:sldId id="310" r:id="rId16"/>
    <p:sldId id="311" r:id="rId17"/>
    <p:sldId id="287" r:id="rId18"/>
    <p:sldId id="313" r:id="rId19"/>
    <p:sldId id="289" r:id="rId20"/>
    <p:sldId id="316"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9B2"/>
    <a:srgbClr val="3A68BC"/>
    <a:srgbClr val="6DBF71"/>
    <a:srgbClr val="FB903F"/>
    <a:srgbClr val="4BAA50"/>
    <a:srgbClr val="FA730E"/>
    <a:srgbClr val="FF7171"/>
    <a:srgbClr val="FF8989"/>
    <a:srgbClr val="FF4343"/>
    <a:srgbClr val="FCA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5F69D-70CF-4CAD-9202-A3FCDAC6A549}" v="699" dt="2019-08-19T20:19:21.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47" autoAdjust="0"/>
  </p:normalViewPr>
  <p:slideViewPr>
    <p:cSldViewPr snapToGrid="0">
      <p:cViewPr varScale="1">
        <p:scale>
          <a:sx n="95" d="100"/>
          <a:sy n="95" d="100"/>
        </p:scale>
        <p:origin x="46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tavio Mendoza" userId="c9df7a09-3461-4b39-b467-c9ec612835d9" providerId="ADAL" clId="{21F5F69D-70CF-4CAD-9202-A3FCDAC6A549}"/>
    <pc:docChg chg="undo custSel addSld delSld modSld sldOrd">
      <pc:chgData name="Octavio Mendoza" userId="c9df7a09-3461-4b39-b467-c9ec612835d9" providerId="ADAL" clId="{21F5F69D-70CF-4CAD-9202-A3FCDAC6A549}" dt="2019-08-28T21:07:43.540" v="5001" actId="1076"/>
      <pc:docMkLst>
        <pc:docMk/>
      </pc:docMkLst>
      <pc:sldChg chg="modSp">
        <pc:chgData name="Octavio Mendoza" userId="c9df7a09-3461-4b39-b467-c9ec612835d9" providerId="ADAL" clId="{21F5F69D-70CF-4CAD-9202-A3FCDAC6A549}" dt="2019-08-19T18:58:28.789" v="4107" actId="27636"/>
        <pc:sldMkLst>
          <pc:docMk/>
          <pc:sldMk cId="1583039209" sldId="274"/>
        </pc:sldMkLst>
        <pc:spChg chg="mod">
          <ac:chgData name="Octavio Mendoza" userId="c9df7a09-3461-4b39-b467-c9ec612835d9" providerId="ADAL" clId="{21F5F69D-70CF-4CAD-9202-A3FCDAC6A549}" dt="2019-08-16T16:55:07.047" v="2582" actId="20577"/>
          <ac:spMkLst>
            <pc:docMk/>
            <pc:sldMk cId="1583039209" sldId="274"/>
            <ac:spMk id="2" creationId="{9CD213A9-38D7-43D4-801F-93AD324F7418}"/>
          </ac:spMkLst>
        </pc:spChg>
        <pc:spChg chg="mod">
          <ac:chgData name="Octavio Mendoza" userId="c9df7a09-3461-4b39-b467-c9ec612835d9" providerId="ADAL" clId="{21F5F69D-70CF-4CAD-9202-A3FCDAC6A549}" dt="2019-08-19T18:58:28.789" v="4107" actId="27636"/>
          <ac:spMkLst>
            <pc:docMk/>
            <pc:sldMk cId="1583039209" sldId="274"/>
            <ac:spMk id="5" creationId="{9200B6DF-9371-40A2-A1C2-88B8C4B9C9FD}"/>
          </ac:spMkLst>
        </pc:spChg>
      </pc:sldChg>
      <pc:sldChg chg="modSp">
        <pc:chgData name="Octavio Mendoza" userId="c9df7a09-3461-4b39-b467-c9ec612835d9" providerId="ADAL" clId="{21F5F69D-70CF-4CAD-9202-A3FCDAC6A549}" dt="2019-08-28T21:07:43.540" v="5001" actId="1076"/>
        <pc:sldMkLst>
          <pc:docMk/>
          <pc:sldMk cId="427172221" sldId="276"/>
        </pc:sldMkLst>
        <pc:spChg chg="mod">
          <ac:chgData name="Octavio Mendoza" userId="c9df7a09-3461-4b39-b467-c9ec612835d9" providerId="ADAL" clId="{21F5F69D-70CF-4CAD-9202-A3FCDAC6A549}" dt="2019-08-19T15:08:37.177" v="2628" actId="207"/>
          <ac:spMkLst>
            <pc:docMk/>
            <pc:sldMk cId="427172221" sldId="276"/>
            <ac:spMk id="5" creationId="{639AB600-DB9E-4AC0-AFF6-CF0BEDBF6D44}"/>
          </ac:spMkLst>
        </pc:spChg>
        <pc:spChg chg="mod">
          <ac:chgData name="Octavio Mendoza" userId="c9df7a09-3461-4b39-b467-c9ec612835d9" providerId="ADAL" clId="{21F5F69D-70CF-4CAD-9202-A3FCDAC6A549}" dt="2019-08-19T18:58:12.777" v="4105" actId="113"/>
          <ac:spMkLst>
            <pc:docMk/>
            <pc:sldMk cId="427172221" sldId="276"/>
            <ac:spMk id="11" creationId="{43314C4C-F313-4E62-A29E-9A18490C063D}"/>
          </ac:spMkLst>
        </pc:spChg>
        <pc:spChg chg="mod">
          <ac:chgData name="Octavio Mendoza" userId="c9df7a09-3461-4b39-b467-c9ec612835d9" providerId="ADAL" clId="{21F5F69D-70CF-4CAD-9202-A3FCDAC6A549}" dt="2019-08-19T18:58:12.777" v="4105" actId="113"/>
          <ac:spMkLst>
            <pc:docMk/>
            <pc:sldMk cId="427172221" sldId="276"/>
            <ac:spMk id="13" creationId="{9AB2FAA3-17B6-4169-8E7D-147E1D1648B8}"/>
          </ac:spMkLst>
        </pc:spChg>
        <pc:spChg chg="mod">
          <ac:chgData name="Octavio Mendoza" userId="c9df7a09-3461-4b39-b467-c9ec612835d9" providerId="ADAL" clId="{21F5F69D-70CF-4CAD-9202-A3FCDAC6A549}" dt="2019-08-19T18:58:12.777" v="4105" actId="113"/>
          <ac:spMkLst>
            <pc:docMk/>
            <pc:sldMk cId="427172221" sldId="276"/>
            <ac:spMk id="17" creationId="{1A2ECC39-101D-49D9-A69B-A7483B34824E}"/>
          </ac:spMkLst>
        </pc:spChg>
        <pc:spChg chg="mod">
          <ac:chgData name="Octavio Mendoza" userId="c9df7a09-3461-4b39-b467-c9ec612835d9" providerId="ADAL" clId="{21F5F69D-70CF-4CAD-9202-A3FCDAC6A549}" dt="2019-08-19T18:58:12.777" v="4105" actId="113"/>
          <ac:spMkLst>
            <pc:docMk/>
            <pc:sldMk cId="427172221" sldId="276"/>
            <ac:spMk id="18" creationId="{D6CB9EEA-30C8-4C83-85B6-BCDD0139DC15}"/>
          </ac:spMkLst>
        </pc:spChg>
        <pc:picChg chg="mod">
          <ac:chgData name="Octavio Mendoza" userId="c9df7a09-3461-4b39-b467-c9ec612835d9" providerId="ADAL" clId="{21F5F69D-70CF-4CAD-9202-A3FCDAC6A549}" dt="2019-08-28T21:07:43.540" v="5001" actId="1076"/>
          <ac:picMkLst>
            <pc:docMk/>
            <pc:sldMk cId="427172221" sldId="276"/>
            <ac:picMk id="10" creationId="{9762210A-2C87-470C-B2D6-9B64D173A2BA}"/>
          </ac:picMkLst>
        </pc:picChg>
        <pc:picChg chg="mod">
          <ac:chgData name="Octavio Mendoza" userId="c9df7a09-3461-4b39-b467-c9ec612835d9" providerId="ADAL" clId="{21F5F69D-70CF-4CAD-9202-A3FCDAC6A549}" dt="2019-08-28T21:07:43.540" v="5001" actId="1076"/>
          <ac:picMkLst>
            <pc:docMk/>
            <pc:sldMk cId="427172221" sldId="276"/>
            <ac:picMk id="14" creationId="{5EACC877-881E-42EA-8048-7D7A8863F4F6}"/>
          </ac:picMkLst>
        </pc:picChg>
        <pc:picChg chg="mod">
          <ac:chgData name="Octavio Mendoza" userId="c9df7a09-3461-4b39-b467-c9ec612835d9" providerId="ADAL" clId="{21F5F69D-70CF-4CAD-9202-A3FCDAC6A549}" dt="2019-08-28T21:07:43.540" v="5001" actId="1076"/>
          <ac:picMkLst>
            <pc:docMk/>
            <pc:sldMk cId="427172221" sldId="276"/>
            <ac:picMk id="19" creationId="{11049F26-EF80-4726-938F-5D6D54649008}"/>
          </ac:picMkLst>
        </pc:picChg>
      </pc:sldChg>
      <pc:sldChg chg="addSp modSp">
        <pc:chgData name="Octavio Mendoza" userId="c9df7a09-3461-4b39-b467-c9ec612835d9" providerId="ADAL" clId="{21F5F69D-70CF-4CAD-9202-A3FCDAC6A549}" dt="2019-08-19T15:20:58.602" v="2632"/>
        <pc:sldMkLst>
          <pc:docMk/>
          <pc:sldMk cId="3718578428" sldId="277"/>
        </pc:sldMkLst>
        <pc:spChg chg="add mod">
          <ac:chgData name="Octavio Mendoza" userId="c9df7a09-3461-4b39-b467-c9ec612835d9" providerId="ADAL" clId="{21F5F69D-70CF-4CAD-9202-A3FCDAC6A549}" dt="2019-08-19T14:54:19.237" v="2610" actId="552"/>
          <ac:spMkLst>
            <pc:docMk/>
            <pc:sldMk cId="3718578428" sldId="277"/>
            <ac:spMk id="2" creationId="{8F17BA74-78B6-4BF9-BF75-A8CBB9B3B7D9}"/>
          </ac:spMkLst>
        </pc:spChg>
        <pc:spChg chg="mod">
          <ac:chgData name="Octavio Mendoza" userId="c9df7a09-3461-4b39-b467-c9ec612835d9" providerId="ADAL" clId="{21F5F69D-70CF-4CAD-9202-A3FCDAC6A549}" dt="2019-08-19T15:09:31.960" v="2631" actId="207"/>
          <ac:spMkLst>
            <pc:docMk/>
            <pc:sldMk cId="3718578428" sldId="277"/>
            <ac:spMk id="5" creationId="{639AB600-DB9E-4AC0-AFF6-CF0BEDBF6D44}"/>
          </ac:spMkLst>
        </pc:spChg>
        <pc:spChg chg="mod">
          <ac:chgData name="Octavio Mendoza" userId="c9df7a09-3461-4b39-b467-c9ec612835d9" providerId="ADAL" clId="{21F5F69D-70CF-4CAD-9202-A3FCDAC6A549}" dt="2019-08-19T14:54:36.611" v="2611" actId="552"/>
          <ac:spMkLst>
            <pc:docMk/>
            <pc:sldMk cId="3718578428" sldId="277"/>
            <ac:spMk id="11" creationId="{43314C4C-F313-4E62-A29E-9A18490C063D}"/>
          </ac:spMkLst>
        </pc:spChg>
        <pc:spChg chg="add mod">
          <ac:chgData name="Octavio Mendoza" userId="c9df7a09-3461-4b39-b467-c9ec612835d9" providerId="ADAL" clId="{21F5F69D-70CF-4CAD-9202-A3FCDAC6A549}" dt="2019-08-19T14:54:36.611" v="2611" actId="552"/>
          <ac:spMkLst>
            <pc:docMk/>
            <pc:sldMk cId="3718578428" sldId="277"/>
            <ac:spMk id="26" creationId="{9B37AEC0-B94C-4620-B7AE-AEE52F362E42}"/>
          </ac:spMkLst>
        </pc:spChg>
        <pc:spChg chg="add">
          <ac:chgData name="Octavio Mendoza" userId="c9df7a09-3461-4b39-b467-c9ec612835d9" providerId="ADAL" clId="{21F5F69D-70CF-4CAD-9202-A3FCDAC6A549}" dt="2019-08-19T14:43:28.843" v="2599"/>
          <ac:spMkLst>
            <pc:docMk/>
            <pc:sldMk cId="3718578428" sldId="277"/>
            <ac:spMk id="27" creationId="{8E10859D-6835-42D3-AB40-B91672688373}"/>
          </ac:spMkLst>
        </pc:spChg>
        <pc:spChg chg="add mod">
          <ac:chgData name="Octavio Mendoza" userId="c9df7a09-3461-4b39-b467-c9ec612835d9" providerId="ADAL" clId="{21F5F69D-70CF-4CAD-9202-A3FCDAC6A549}" dt="2019-08-19T14:54:19.237" v="2610" actId="552"/>
          <ac:spMkLst>
            <pc:docMk/>
            <pc:sldMk cId="3718578428" sldId="277"/>
            <ac:spMk id="30" creationId="{FD5DE70F-811D-472C-95AE-288AC347F8D3}"/>
          </ac:spMkLst>
        </pc:spChg>
        <pc:spChg chg="add">
          <ac:chgData name="Octavio Mendoza" userId="c9df7a09-3461-4b39-b467-c9ec612835d9" providerId="ADAL" clId="{21F5F69D-70CF-4CAD-9202-A3FCDAC6A549}" dt="2019-08-19T14:49:47.745" v="2607"/>
          <ac:spMkLst>
            <pc:docMk/>
            <pc:sldMk cId="3718578428" sldId="277"/>
            <ac:spMk id="31" creationId="{C8294469-67E6-4825-B836-7B87C51ECADF}"/>
          </ac:spMkLst>
        </pc:spChg>
        <pc:spChg chg="add">
          <ac:chgData name="Octavio Mendoza" userId="c9df7a09-3461-4b39-b467-c9ec612835d9" providerId="ADAL" clId="{21F5F69D-70CF-4CAD-9202-A3FCDAC6A549}" dt="2019-08-19T14:49:47.745" v="2607"/>
          <ac:spMkLst>
            <pc:docMk/>
            <pc:sldMk cId="3718578428" sldId="277"/>
            <ac:spMk id="33" creationId="{693D0CD9-A507-46CE-B2CB-58B4D8338750}"/>
          </ac:spMkLst>
        </pc:spChg>
        <pc:spChg chg="add mod">
          <ac:chgData name="Octavio Mendoza" userId="c9df7a09-3461-4b39-b467-c9ec612835d9" providerId="ADAL" clId="{21F5F69D-70CF-4CAD-9202-A3FCDAC6A549}" dt="2019-08-19T14:54:36.611" v="2611" actId="552"/>
          <ac:spMkLst>
            <pc:docMk/>
            <pc:sldMk cId="3718578428" sldId="277"/>
            <ac:spMk id="36" creationId="{C2A5B7A0-9E1A-45CC-9DE3-EA19350328B7}"/>
          </ac:spMkLst>
        </pc:spChg>
        <pc:spChg chg="add">
          <ac:chgData name="Octavio Mendoza" userId="c9df7a09-3461-4b39-b467-c9ec612835d9" providerId="ADAL" clId="{21F5F69D-70CF-4CAD-9202-A3FCDAC6A549}" dt="2019-08-19T14:50:30.140" v="2608"/>
          <ac:spMkLst>
            <pc:docMk/>
            <pc:sldMk cId="3718578428" sldId="277"/>
            <ac:spMk id="37" creationId="{777A352A-7A15-454B-8D5C-EF4A8A8EF0D3}"/>
          </ac:spMkLst>
        </pc:spChg>
        <pc:spChg chg="add mod">
          <ac:chgData name="Octavio Mendoza" userId="c9df7a09-3461-4b39-b467-c9ec612835d9" providerId="ADAL" clId="{21F5F69D-70CF-4CAD-9202-A3FCDAC6A549}" dt="2019-08-19T14:54:19.237" v="2610" actId="552"/>
          <ac:spMkLst>
            <pc:docMk/>
            <pc:sldMk cId="3718578428" sldId="277"/>
            <ac:spMk id="40" creationId="{7C59CF4D-68BA-40D3-8176-B61295C7CB23}"/>
          </ac:spMkLst>
        </pc:spChg>
        <pc:spChg chg="add">
          <ac:chgData name="Octavio Mendoza" userId="c9df7a09-3461-4b39-b467-c9ec612835d9" providerId="ADAL" clId="{21F5F69D-70CF-4CAD-9202-A3FCDAC6A549}" dt="2019-08-19T14:56:24.415" v="2612"/>
          <ac:spMkLst>
            <pc:docMk/>
            <pc:sldMk cId="3718578428" sldId="277"/>
            <ac:spMk id="41" creationId="{B91007B4-B596-46C4-BF62-AEC5B74D3021}"/>
          </ac:spMkLst>
        </pc:spChg>
        <pc:spChg chg="add">
          <ac:chgData name="Octavio Mendoza" userId="c9df7a09-3461-4b39-b467-c9ec612835d9" providerId="ADAL" clId="{21F5F69D-70CF-4CAD-9202-A3FCDAC6A549}" dt="2019-08-19T14:56:24.415" v="2612"/>
          <ac:spMkLst>
            <pc:docMk/>
            <pc:sldMk cId="3718578428" sldId="277"/>
            <ac:spMk id="42" creationId="{FDDF5E50-4AC2-401F-AFA6-F0458DD4C143}"/>
          </ac:spMkLst>
        </pc:spChg>
        <pc:spChg chg="add mod">
          <ac:chgData name="Octavio Mendoza" userId="c9df7a09-3461-4b39-b467-c9ec612835d9" providerId="ADAL" clId="{21F5F69D-70CF-4CAD-9202-A3FCDAC6A549}" dt="2019-08-19T14:59:33.453" v="2615"/>
          <ac:spMkLst>
            <pc:docMk/>
            <pc:sldMk cId="3718578428" sldId="277"/>
            <ac:spMk id="45" creationId="{2281660A-0C8B-459B-BFCD-97E7B81B1CDC}"/>
          </ac:spMkLst>
        </pc:spChg>
        <pc:spChg chg="add">
          <ac:chgData name="Octavio Mendoza" userId="c9df7a09-3461-4b39-b467-c9ec612835d9" providerId="ADAL" clId="{21F5F69D-70CF-4CAD-9202-A3FCDAC6A549}" dt="2019-08-19T15:01:05.895" v="2616"/>
          <ac:spMkLst>
            <pc:docMk/>
            <pc:sldMk cId="3718578428" sldId="277"/>
            <ac:spMk id="46" creationId="{6C5AF360-1B94-4E41-A12E-53D8DD1E47A6}"/>
          </ac:spMkLst>
        </pc:spChg>
        <pc:spChg chg="add">
          <ac:chgData name="Octavio Mendoza" userId="c9df7a09-3461-4b39-b467-c9ec612835d9" providerId="ADAL" clId="{21F5F69D-70CF-4CAD-9202-A3FCDAC6A549}" dt="2019-08-19T15:01:05.895" v="2616"/>
          <ac:spMkLst>
            <pc:docMk/>
            <pc:sldMk cId="3718578428" sldId="277"/>
            <ac:spMk id="47" creationId="{02C43CAD-4C08-4D51-AAF0-6A7D50708CAA}"/>
          </ac:spMkLst>
        </pc:spChg>
        <pc:spChg chg="add mod">
          <ac:chgData name="Octavio Mendoza" userId="c9df7a09-3461-4b39-b467-c9ec612835d9" providerId="ADAL" clId="{21F5F69D-70CF-4CAD-9202-A3FCDAC6A549}" dt="2019-08-19T15:02:06.490" v="2619"/>
          <ac:spMkLst>
            <pc:docMk/>
            <pc:sldMk cId="3718578428" sldId="277"/>
            <ac:spMk id="49" creationId="{15D6B277-92FD-4AE7-B13F-AFEEF8F137CB}"/>
          </ac:spMkLst>
        </pc:spChg>
        <pc:spChg chg="add">
          <ac:chgData name="Octavio Mendoza" userId="c9df7a09-3461-4b39-b467-c9ec612835d9" providerId="ADAL" clId="{21F5F69D-70CF-4CAD-9202-A3FCDAC6A549}" dt="2019-08-19T15:02:50.171" v="2620"/>
          <ac:spMkLst>
            <pc:docMk/>
            <pc:sldMk cId="3718578428" sldId="277"/>
            <ac:spMk id="50" creationId="{15C0535B-F4FC-4EB0-8B41-46028B212017}"/>
          </ac:spMkLst>
        </pc:spChg>
        <pc:spChg chg="add">
          <ac:chgData name="Octavio Mendoza" userId="c9df7a09-3461-4b39-b467-c9ec612835d9" providerId="ADAL" clId="{21F5F69D-70CF-4CAD-9202-A3FCDAC6A549}" dt="2019-08-19T15:02:50.171" v="2620"/>
          <ac:spMkLst>
            <pc:docMk/>
            <pc:sldMk cId="3718578428" sldId="277"/>
            <ac:spMk id="51" creationId="{6009C8C0-BEFD-4ADA-85FB-CD470A4FBCDA}"/>
          </ac:spMkLst>
        </pc:spChg>
        <pc:spChg chg="add">
          <ac:chgData name="Octavio Mendoza" userId="c9df7a09-3461-4b39-b467-c9ec612835d9" providerId="ADAL" clId="{21F5F69D-70CF-4CAD-9202-A3FCDAC6A549}" dt="2019-08-19T15:04:01.448" v="2621"/>
          <ac:spMkLst>
            <pc:docMk/>
            <pc:sldMk cId="3718578428" sldId="277"/>
            <ac:spMk id="53" creationId="{2FB27369-1167-4696-8B62-772606AD5315}"/>
          </ac:spMkLst>
        </pc:spChg>
        <pc:spChg chg="add">
          <ac:chgData name="Octavio Mendoza" userId="c9df7a09-3461-4b39-b467-c9ec612835d9" providerId="ADAL" clId="{21F5F69D-70CF-4CAD-9202-A3FCDAC6A549}" dt="2019-08-19T15:04:57.363" v="2622"/>
          <ac:spMkLst>
            <pc:docMk/>
            <pc:sldMk cId="3718578428" sldId="277"/>
            <ac:spMk id="68" creationId="{8956AFE8-1F89-47C4-A40B-109DDB643616}"/>
          </ac:spMkLst>
        </pc:spChg>
        <pc:spChg chg="add">
          <ac:chgData name="Octavio Mendoza" userId="c9df7a09-3461-4b39-b467-c9ec612835d9" providerId="ADAL" clId="{21F5F69D-70CF-4CAD-9202-A3FCDAC6A549}" dt="2019-08-19T15:04:57.363" v="2622"/>
          <ac:spMkLst>
            <pc:docMk/>
            <pc:sldMk cId="3718578428" sldId="277"/>
            <ac:spMk id="69" creationId="{A8C18191-2B09-4B40-A093-BE807C5B83C7}"/>
          </ac:spMkLst>
        </pc:spChg>
        <pc:spChg chg="add mod">
          <ac:chgData name="Octavio Mendoza" userId="c9df7a09-3461-4b39-b467-c9ec612835d9" providerId="ADAL" clId="{21F5F69D-70CF-4CAD-9202-A3FCDAC6A549}" dt="2019-08-19T15:05:38.076" v="2626"/>
          <ac:spMkLst>
            <pc:docMk/>
            <pc:sldMk cId="3718578428" sldId="277"/>
            <ac:spMk id="71" creationId="{E434AFCB-8B80-4582-9D37-53D0DF8EE53D}"/>
          </ac:spMkLst>
        </pc:spChg>
        <pc:spChg chg="add">
          <ac:chgData name="Octavio Mendoza" userId="c9df7a09-3461-4b39-b467-c9ec612835d9" providerId="ADAL" clId="{21F5F69D-70CF-4CAD-9202-A3FCDAC6A549}" dt="2019-08-19T15:20:58.602" v="2632"/>
          <ac:spMkLst>
            <pc:docMk/>
            <pc:sldMk cId="3718578428" sldId="277"/>
            <ac:spMk id="72" creationId="{B2BF8BF5-2CC6-4E97-AB46-8CC4E11C8723}"/>
          </ac:spMkLst>
        </pc:spChg>
        <pc:picChg chg="add">
          <ac:chgData name="Octavio Mendoza" userId="c9df7a09-3461-4b39-b467-c9ec612835d9" providerId="ADAL" clId="{21F5F69D-70CF-4CAD-9202-A3FCDAC6A549}" dt="2019-08-19T14:43:28.843" v="2599"/>
          <ac:picMkLst>
            <pc:docMk/>
            <pc:sldMk cId="3718578428" sldId="277"/>
            <ac:picMk id="28" creationId="{6BB23C41-5E3E-482E-8D08-2F5E007DA68E}"/>
          </ac:picMkLst>
        </pc:picChg>
        <pc:picChg chg="add">
          <ac:chgData name="Octavio Mendoza" userId="c9df7a09-3461-4b39-b467-c9ec612835d9" providerId="ADAL" clId="{21F5F69D-70CF-4CAD-9202-A3FCDAC6A549}" dt="2019-08-19T14:49:47.745" v="2607"/>
          <ac:picMkLst>
            <pc:docMk/>
            <pc:sldMk cId="3718578428" sldId="277"/>
            <ac:picMk id="34" creationId="{B8341C08-1DFA-477B-8E3E-97856EA289DC}"/>
          </ac:picMkLst>
        </pc:picChg>
        <pc:picChg chg="add">
          <ac:chgData name="Octavio Mendoza" userId="c9df7a09-3461-4b39-b467-c9ec612835d9" providerId="ADAL" clId="{21F5F69D-70CF-4CAD-9202-A3FCDAC6A549}" dt="2019-08-19T14:50:30.140" v="2608"/>
          <ac:picMkLst>
            <pc:docMk/>
            <pc:sldMk cId="3718578428" sldId="277"/>
            <ac:picMk id="38" creationId="{7EBA88F5-A585-4518-8BD4-27F72CF5D924}"/>
          </ac:picMkLst>
        </pc:picChg>
        <pc:picChg chg="add">
          <ac:chgData name="Octavio Mendoza" userId="c9df7a09-3461-4b39-b467-c9ec612835d9" providerId="ADAL" clId="{21F5F69D-70CF-4CAD-9202-A3FCDAC6A549}" dt="2019-08-19T14:56:24.415" v="2612"/>
          <ac:picMkLst>
            <pc:docMk/>
            <pc:sldMk cId="3718578428" sldId="277"/>
            <ac:picMk id="44" creationId="{A54F99DC-4A6D-4D37-8CB5-327EF395C697}"/>
          </ac:picMkLst>
        </pc:picChg>
        <pc:picChg chg="add">
          <ac:chgData name="Octavio Mendoza" userId="c9df7a09-3461-4b39-b467-c9ec612835d9" providerId="ADAL" clId="{21F5F69D-70CF-4CAD-9202-A3FCDAC6A549}" dt="2019-08-19T15:01:05.895" v="2616"/>
          <ac:picMkLst>
            <pc:docMk/>
            <pc:sldMk cId="3718578428" sldId="277"/>
            <ac:picMk id="48" creationId="{167AEBE1-B61B-49FB-A5DE-FAF6FB3960CC}"/>
          </ac:picMkLst>
        </pc:picChg>
        <pc:picChg chg="add">
          <ac:chgData name="Octavio Mendoza" userId="c9df7a09-3461-4b39-b467-c9ec612835d9" providerId="ADAL" clId="{21F5F69D-70CF-4CAD-9202-A3FCDAC6A549}" dt="2019-08-19T15:02:50.171" v="2620"/>
          <ac:picMkLst>
            <pc:docMk/>
            <pc:sldMk cId="3718578428" sldId="277"/>
            <ac:picMk id="52" creationId="{792CE601-A557-4562-B39E-65C0BCDB6EAC}"/>
          </ac:picMkLst>
        </pc:picChg>
        <pc:picChg chg="add">
          <ac:chgData name="Octavio Mendoza" userId="c9df7a09-3461-4b39-b467-c9ec612835d9" providerId="ADAL" clId="{21F5F69D-70CF-4CAD-9202-A3FCDAC6A549}" dt="2019-08-19T15:04:57.363" v="2622"/>
          <ac:picMkLst>
            <pc:docMk/>
            <pc:sldMk cId="3718578428" sldId="277"/>
            <ac:picMk id="70" creationId="{56428721-0322-4580-AFCB-0A0112740812}"/>
          </ac:picMkLst>
        </pc:picChg>
      </pc:sldChg>
      <pc:sldChg chg="addSp delSp modSp add">
        <pc:chgData name="Octavio Mendoza" userId="c9df7a09-3461-4b39-b467-c9ec612835d9" providerId="ADAL" clId="{21F5F69D-70CF-4CAD-9202-A3FCDAC6A549}" dt="2019-08-16T14:56:39.807" v="20" actId="20577"/>
        <pc:sldMkLst>
          <pc:docMk/>
          <pc:sldMk cId="3159867136" sldId="287"/>
        </pc:sldMkLst>
        <pc:spChg chg="mod">
          <ac:chgData name="Octavio Mendoza" userId="c9df7a09-3461-4b39-b467-c9ec612835d9" providerId="ADAL" clId="{21F5F69D-70CF-4CAD-9202-A3FCDAC6A549}" dt="2019-08-16T14:56:39.807" v="20" actId="20577"/>
          <ac:spMkLst>
            <pc:docMk/>
            <pc:sldMk cId="3159867136" sldId="287"/>
            <ac:spMk id="2" creationId="{630C22DE-E9FB-45EA-9493-C35E1BB140E8}"/>
          </ac:spMkLst>
        </pc:spChg>
        <pc:spChg chg="mod">
          <ac:chgData name="Octavio Mendoza" userId="c9df7a09-3461-4b39-b467-c9ec612835d9" providerId="ADAL" clId="{21F5F69D-70CF-4CAD-9202-A3FCDAC6A549}" dt="2019-08-16T14:56:34.530" v="9" actId="12789"/>
          <ac:spMkLst>
            <pc:docMk/>
            <pc:sldMk cId="3159867136" sldId="287"/>
            <ac:spMk id="5" creationId="{6CB30E80-DF2F-4F2D-8C4C-06179EFDADA1}"/>
          </ac:spMkLst>
        </pc:spChg>
        <pc:picChg chg="del">
          <ac:chgData name="Octavio Mendoza" userId="c9df7a09-3461-4b39-b467-c9ec612835d9" providerId="ADAL" clId="{21F5F69D-70CF-4CAD-9202-A3FCDAC6A549}" dt="2019-08-16T14:56:05.004" v="2" actId="478"/>
          <ac:picMkLst>
            <pc:docMk/>
            <pc:sldMk cId="3159867136" sldId="287"/>
            <ac:picMk id="4" creationId="{90CCDB52-B7EF-42EB-B3A5-E1AB42D51760}"/>
          </ac:picMkLst>
        </pc:picChg>
        <pc:picChg chg="add mod">
          <ac:chgData name="Octavio Mendoza" userId="c9df7a09-3461-4b39-b467-c9ec612835d9" providerId="ADAL" clId="{21F5F69D-70CF-4CAD-9202-A3FCDAC6A549}" dt="2019-08-16T14:56:34.530" v="9" actId="12789"/>
          <ac:picMkLst>
            <pc:docMk/>
            <pc:sldMk cId="3159867136" sldId="287"/>
            <ac:picMk id="6" creationId="{21BB4371-398B-4449-9494-C08092A01D67}"/>
          </ac:picMkLst>
        </pc:picChg>
      </pc:sldChg>
      <pc:sldChg chg="addSp delSp modSp add">
        <pc:chgData name="Octavio Mendoza" userId="c9df7a09-3461-4b39-b467-c9ec612835d9" providerId="ADAL" clId="{21F5F69D-70CF-4CAD-9202-A3FCDAC6A549}" dt="2019-08-16T14:57:09.302" v="39" actId="20577"/>
        <pc:sldMkLst>
          <pc:docMk/>
          <pc:sldMk cId="1156100310" sldId="289"/>
        </pc:sldMkLst>
        <pc:spChg chg="mod">
          <ac:chgData name="Octavio Mendoza" userId="c9df7a09-3461-4b39-b467-c9ec612835d9" providerId="ADAL" clId="{21F5F69D-70CF-4CAD-9202-A3FCDAC6A549}" dt="2019-08-16T14:57:09.302" v="39" actId="20577"/>
          <ac:spMkLst>
            <pc:docMk/>
            <pc:sldMk cId="1156100310" sldId="289"/>
            <ac:spMk id="2" creationId="{630C22DE-E9FB-45EA-9493-C35E1BB140E8}"/>
          </ac:spMkLst>
        </pc:spChg>
        <pc:spChg chg="mod">
          <ac:chgData name="Octavio Mendoza" userId="c9df7a09-3461-4b39-b467-c9ec612835d9" providerId="ADAL" clId="{21F5F69D-70CF-4CAD-9202-A3FCDAC6A549}" dt="2019-08-16T14:57:01.580" v="26" actId="208"/>
          <ac:spMkLst>
            <pc:docMk/>
            <pc:sldMk cId="1156100310" sldId="289"/>
            <ac:spMk id="5" creationId="{6CB30E80-DF2F-4F2D-8C4C-06179EFDADA1}"/>
          </ac:spMkLst>
        </pc:spChg>
        <pc:picChg chg="del">
          <ac:chgData name="Octavio Mendoza" userId="c9df7a09-3461-4b39-b467-c9ec612835d9" providerId="ADAL" clId="{21F5F69D-70CF-4CAD-9202-A3FCDAC6A549}" dt="2019-08-16T14:56:48.099" v="21" actId="478"/>
          <ac:picMkLst>
            <pc:docMk/>
            <pc:sldMk cId="1156100310" sldId="289"/>
            <ac:picMk id="4" creationId="{90CCDB52-B7EF-42EB-B3A5-E1AB42D51760}"/>
          </ac:picMkLst>
        </pc:picChg>
        <pc:picChg chg="add mod">
          <ac:chgData name="Octavio Mendoza" userId="c9df7a09-3461-4b39-b467-c9ec612835d9" providerId="ADAL" clId="{21F5F69D-70CF-4CAD-9202-A3FCDAC6A549}" dt="2019-08-16T14:56:56.149" v="25" actId="1076"/>
          <ac:picMkLst>
            <pc:docMk/>
            <pc:sldMk cId="1156100310" sldId="289"/>
            <ac:picMk id="6" creationId="{F60F3D71-B96A-46BE-80FF-EE28157E6CBC}"/>
          </ac:picMkLst>
        </pc:picChg>
      </pc:sldChg>
      <pc:sldChg chg="modSp add ord">
        <pc:chgData name="Octavio Mendoza" userId="c9df7a09-3461-4b39-b467-c9ec612835d9" providerId="ADAL" clId="{21F5F69D-70CF-4CAD-9202-A3FCDAC6A549}" dt="2019-08-19T14:26:09.256" v="2590" actId="12788"/>
        <pc:sldMkLst>
          <pc:docMk/>
          <pc:sldMk cId="628392217" sldId="305"/>
        </pc:sldMkLst>
        <pc:spChg chg="mod">
          <ac:chgData name="Octavio Mendoza" userId="c9df7a09-3461-4b39-b467-c9ec612835d9" providerId="ADAL" clId="{21F5F69D-70CF-4CAD-9202-A3FCDAC6A549}" dt="2019-08-19T14:26:09.256" v="2590" actId="12788"/>
          <ac:spMkLst>
            <pc:docMk/>
            <pc:sldMk cId="628392217" sldId="305"/>
            <ac:spMk id="2" creationId="{6EC53071-007C-4B85-BCD9-DEC4C43930C3}"/>
          </ac:spMkLst>
        </pc:spChg>
        <pc:spChg chg="mod">
          <ac:chgData name="Octavio Mendoza" userId="c9df7a09-3461-4b39-b467-c9ec612835d9" providerId="ADAL" clId="{21F5F69D-70CF-4CAD-9202-A3FCDAC6A549}" dt="2019-08-19T14:26:09.256" v="2590" actId="12788"/>
          <ac:spMkLst>
            <pc:docMk/>
            <pc:sldMk cId="628392217" sldId="305"/>
            <ac:spMk id="3" creationId="{47795FEE-4854-47DE-8E43-ADDA517EF361}"/>
          </ac:spMkLst>
        </pc:spChg>
      </pc:sldChg>
      <pc:sldChg chg="addSp modSp add">
        <pc:chgData name="Octavio Mendoza" userId="c9df7a09-3461-4b39-b467-c9ec612835d9" providerId="ADAL" clId="{21F5F69D-70CF-4CAD-9202-A3FCDAC6A549}" dt="2019-08-19T18:58:56.404" v="4109" actId="207"/>
        <pc:sldMkLst>
          <pc:docMk/>
          <pc:sldMk cId="2962414508" sldId="307"/>
        </pc:sldMkLst>
        <pc:spChg chg="mod">
          <ac:chgData name="Octavio Mendoza" userId="c9df7a09-3461-4b39-b467-c9ec612835d9" providerId="ADAL" clId="{21F5F69D-70CF-4CAD-9202-A3FCDAC6A549}" dt="2019-08-19T18:58:56.404" v="4109" actId="207"/>
          <ac:spMkLst>
            <pc:docMk/>
            <pc:sldMk cId="2962414508" sldId="307"/>
            <ac:spMk id="5" creationId="{622AF78E-5D35-4989-9A73-C607D66A3DF2}"/>
          </ac:spMkLst>
        </pc:spChg>
        <pc:spChg chg="mod">
          <ac:chgData name="Octavio Mendoza" userId="c9df7a09-3461-4b39-b467-c9ec612835d9" providerId="ADAL" clId="{21F5F69D-70CF-4CAD-9202-A3FCDAC6A549}" dt="2019-08-19T16:41:32.279" v="2680" actId="12788"/>
          <ac:spMkLst>
            <pc:docMk/>
            <pc:sldMk cId="2962414508" sldId="307"/>
            <ac:spMk id="79" creationId="{B0B2A9AF-9ED4-4A43-A5A6-582FF8461B9A}"/>
          </ac:spMkLst>
        </pc:spChg>
        <pc:spChg chg="mod">
          <ac:chgData name="Octavio Mendoza" userId="c9df7a09-3461-4b39-b467-c9ec612835d9" providerId="ADAL" clId="{21F5F69D-70CF-4CAD-9202-A3FCDAC6A549}" dt="2019-08-19T16:41:37.024" v="2681" actId="12788"/>
          <ac:spMkLst>
            <pc:docMk/>
            <pc:sldMk cId="2962414508" sldId="307"/>
            <ac:spMk id="81" creationId="{05C233A7-F3D9-475A-BC3B-27DC66535BE4}"/>
          </ac:spMkLst>
        </pc:spChg>
        <pc:spChg chg="mod">
          <ac:chgData name="Octavio Mendoza" userId="c9df7a09-3461-4b39-b467-c9ec612835d9" providerId="ADAL" clId="{21F5F69D-70CF-4CAD-9202-A3FCDAC6A549}" dt="2019-08-19T16:41:41.500" v="2682" actId="12788"/>
          <ac:spMkLst>
            <pc:docMk/>
            <pc:sldMk cId="2962414508" sldId="307"/>
            <ac:spMk id="82" creationId="{E1DFBFBD-215C-4B3C-A703-5DB87D032DF9}"/>
          </ac:spMkLst>
        </pc:spChg>
        <pc:spChg chg="add mod">
          <ac:chgData name="Octavio Mendoza" userId="c9df7a09-3461-4b39-b467-c9ec612835d9" providerId="ADAL" clId="{21F5F69D-70CF-4CAD-9202-A3FCDAC6A549}" dt="2019-08-19T18:08:39.761" v="3560" actId="6549"/>
          <ac:spMkLst>
            <pc:docMk/>
            <pc:sldMk cId="2962414508" sldId="307"/>
            <ac:spMk id="86" creationId="{24AFC858-52B0-4DB4-8D2F-7F4AB438EF27}"/>
          </ac:spMkLst>
        </pc:spChg>
        <pc:spChg chg="add">
          <ac:chgData name="Octavio Mendoza" userId="c9df7a09-3461-4b39-b467-c9ec612835d9" providerId="ADAL" clId="{21F5F69D-70CF-4CAD-9202-A3FCDAC6A549}" dt="2019-08-19T16:39:37.320" v="2679"/>
          <ac:spMkLst>
            <pc:docMk/>
            <pc:sldMk cId="2962414508" sldId="307"/>
            <ac:spMk id="95" creationId="{EF422610-30A9-4E5C-83F6-46FD3A5B91D7}"/>
          </ac:spMkLst>
        </pc:spChg>
        <pc:spChg chg="add">
          <ac:chgData name="Octavio Mendoza" userId="c9df7a09-3461-4b39-b467-c9ec612835d9" providerId="ADAL" clId="{21F5F69D-70CF-4CAD-9202-A3FCDAC6A549}" dt="2019-08-19T16:39:37.320" v="2679"/>
          <ac:spMkLst>
            <pc:docMk/>
            <pc:sldMk cId="2962414508" sldId="307"/>
            <ac:spMk id="114" creationId="{F48A5578-E463-43E6-BE10-A119A700FA0D}"/>
          </ac:spMkLst>
        </pc:spChg>
        <pc:spChg chg="add">
          <ac:chgData name="Octavio Mendoza" userId="c9df7a09-3461-4b39-b467-c9ec612835d9" providerId="ADAL" clId="{21F5F69D-70CF-4CAD-9202-A3FCDAC6A549}" dt="2019-08-19T16:39:37.320" v="2679"/>
          <ac:spMkLst>
            <pc:docMk/>
            <pc:sldMk cId="2962414508" sldId="307"/>
            <ac:spMk id="115" creationId="{D671DB1F-3200-4C1E-9AED-9B94E415D158}"/>
          </ac:spMkLst>
        </pc:spChg>
        <pc:spChg chg="add">
          <ac:chgData name="Octavio Mendoza" userId="c9df7a09-3461-4b39-b467-c9ec612835d9" providerId="ADAL" clId="{21F5F69D-70CF-4CAD-9202-A3FCDAC6A549}" dt="2019-08-19T16:39:37.320" v="2679"/>
          <ac:spMkLst>
            <pc:docMk/>
            <pc:sldMk cId="2962414508" sldId="307"/>
            <ac:spMk id="116" creationId="{24C24907-4280-4610-9E48-F10AA059F7C7}"/>
          </ac:spMkLst>
        </pc:spChg>
        <pc:spChg chg="add mod">
          <ac:chgData name="Octavio Mendoza" userId="c9df7a09-3461-4b39-b467-c9ec612835d9" providerId="ADAL" clId="{21F5F69D-70CF-4CAD-9202-A3FCDAC6A549}" dt="2019-08-19T16:41:32.279" v="2680" actId="12788"/>
          <ac:spMkLst>
            <pc:docMk/>
            <pc:sldMk cId="2962414508" sldId="307"/>
            <ac:spMk id="118" creationId="{2A28E5B0-E829-427D-B89D-E31C082BDF39}"/>
          </ac:spMkLst>
        </pc:spChg>
        <pc:spChg chg="add mod">
          <ac:chgData name="Octavio Mendoza" userId="c9df7a09-3461-4b39-b467-c9ec612835d9" providerId="ADAL" clId="{21F5F69D-70CF-4CAD-9202-A3FCDAC6A549}" dt="2019-08-19T16:41:32.279" v="2680" actId="12788"/>
          <ac:spMkLst>
            <pc:docMk/>
            <pc:sldMk cId="2962414508" sldId="307"/>
            <ac:spMk id="119" creationId="{A5D802F0-8C97-44E1-B992-4F92862C4B84}"/>
          </ac:spMkLst>
        </pc:spChg>
        <pc:spChg chg="add">
          <ac:chgData name="Octavio Mendoza" userId="c9df7a09-3461-4b39-b467-c9ec612835d9" providerId="ADAL" clId="{21F5F69D-70CF-4CAD-9202-A3FCDAC6A549}" dt="2019-08-19T16:39:37.320" v="2679"/>
          <ac:spMkLst>
            <pc:docMk/>
            <pc:sldMk cId="2962414508" sldId="307"/>
            <ac:spMk id="120" creationId="{4D958486-805E-40D8-84A9-D061A8EB2986}"/>
          </ac:spMkLst>
        </pc:spChg>
        <pc:spChg chg="add">
          <ac:chgData name="Octavio Mendoza" userId="c9df7a09-3461-4b39-b467-c9ec612835d9" providerId="ADAL" clId="{21F5F69D-70CF-4CAD-9202-A3FCDAC6A549}" dt="2019-08-19T16:39:37.320" v="2679"/>
          <ac:spMkLst>
            <pc:docMk/>
            <pc:sldMk cId="2962414508" sldId="307"/>
            <ac:spMk id="121" creationId="{BBCAAC25-0CDD-4D28-B320-BA77DBB24A7D}"/>
          </ac:spMkLst>
        </pc:spChg>
        <pc:spChg chg="mod">
          <ac:chgData name="Octavio Mendoza" userId="c9df7a09-3461-4b39-b467-c9ec612835d9" providerId="ADAL" clId="{21F5F69D-70CF-4CAD-9202-A3FCDAC6A549}" dt="2019-08-19T16:38:25.912" v="2678"/>
          <ac:spMkLst>
            <pc:docMk/>
            <pc:sldMk cId="2962414508" sldId="307"/>
            <ac:spMk id="141" creationId="{19CB08BD-CF8D-4D25-BCEB-2EB1B5620A40}"/>
          </ac:spMkLst>
        </pc:spChg>
        <pc:spChg chg="add mod">
          <ac:chgData name="Octavio Mendoza" userId="c9df7a09-3461-4b39-b467-c9ec612835d9" providerId="ADAL" clId="{21F5F69D-70CF-4CAD-9202-A3FCDAC6A549}" dt="2019-08-19T16:41:37.024" v="2681" actId="12788"/>
          <ac:spMkLst>
            <pc:docMk/>
            <pc:sldMk cId="2962414508" sldId="307"/>
            <ac:spMk id="142" creationId="{B4AB027D-C610-42AD-812F-8A2FCCB2B464}"/>
          </ac:spMkLst>
        </pc:spChg>
        <pc:spChg chg="add mod">
          <ac:chgData name="Octavio Mendoza" userId="c9df7a09-3461-4b39-b467-c9ec612835d9" providerId="ADAL" clId="{21F5F69D-70CF-4CAD-9202-A3FCDAC6A549}" dt="2019-08-19T16:41:37.024" v="2681" actId="12788"/>
          <ac:spMkLst>
            <pc:docMk/>
            <pc:sldMk cId="2962414508" sldId="307"/>
            <ac:spMk id="143" creationId="{EE08BA65-9EC8-4F7E-B4E7-548CC7A57913}"/>
          </ac:spMkLst>
        </pc:spChg>
        <pc:spChg chg="add mod">
          <ac:chgData name="Octavio Mendoza" userId="c9df7a09-3461-4b39-b467-c9ec612835d9" providerId="ADAL" clId="{21F5F69D-70CF-4CAD-9202-A3FCDAC6A549}" dt="2019-08-19T16:41:41.500" v="2682" actId="12788"/>
          <ac:spMkLst>
            <pc:docMk/>
            <pc:sldMk cId="2962414508" sldId="307"/>
            <ac:spMk id="144" creationId="{6C1D19D9-20F8-44D7-B887-0D55270BA413}"/>
          </ac:spMkLst>
        </pc:spChg>
        <pc:spChg chg="add mod">
          <ac:chgData name="Octavio Mendoza" userId="c9df7a09-3461-4b39-b467-c9ec612835d9" providerId="ADAL" clId="{21F5F69D-70CF-4CAD-9202-A3FCDAC6A549}" dt="2019-08-19T16:41:41.500" v="2682" actId="12788"/>
          <ac:spMkLst>
            <pc:docMk/>
            <pc:sldMk cId="2962414508" sldId="307"/>
            <ac:spMk id="145" creationId="{7A8014D3-844A-4F30-9656-3C61B56075BB}"/>
          </ac:spMkLst>
        </pc:spChg>
        <pc:spChg chg="add">
          <ac:chgData name="Octavio Mendoza" userId="c9df7a09-3461-4b39-b467-c9ec612835d9" providerId="ADAL" clId="{21F5F69D-70CF-4CAD-9202-A3FCDAC6A549}" dt="2019-08-19T16:39:37.320" v="2679"/>
          <ac:spMkLst>
            <pc:docMk/>
            <pc:sldMk cId="2962414508" sldId="307"/>
            <ac:spMk id="146" creationId="{B3EC13F9-5ED9-46DA-A81C-7AC347B025E8}"/>
          </ac:spMkLst>
        </pc:spChg>
        <pc:spChg chg="add">
          <ac:chgData name="Octavio Mendoza" userId="c9df7a09-3461-4b39-b467-c9ec612835d9" providerId="ADAL" clId="{21F5F69D-70CF-4CAD-9202-A3FCDAC6A549}" dt="2019-08-19T16:39:37.320" v="2679"/>
          <ac:spMkLst>
            <pc:docMk/>
            <pc:sldMk cId="2962414508" sldId="307"/>
            <ac:spMk id="147" creationId="{6A0DF769-D652-4CB5-9325-1D81E8006A53}"/>
          </ac:spMkLst>
        </pc:spChg>
        <pc:spChg chg="add">
          <ac:chgData name="Octavio Mendoza" userId="c9df7a09-3461-4b39-b467-c9ec612835d9" providerId="ADAL" clId="{21F5F69D-70CF-4CAD-9202-A3FCDAC6A549}" dt="2019-08-19T16:39:37.320" v="2679"/>
          <ac:spMkLst>
            <pc:docMk/>
            <pc:sldMk cId="2962414508" sldId="307"/>
            <ac:spMk id="148" creationId="{B9DDF2D9-3EF6-486A-94EE-089002A926DB}"/>
          </ac:spMkLst>
        </pc:spChg>
        <pc:spChg chg="add">
          <ac:chgData name="Octavio Mendoza" userId="c9df7a09-3461-4b39-b467-c9ec612835d9" providerId="ADAL" clId="{21F5F69D-70CF-4CAD-9202-A3FCDAC6A549}" dt="2019-08-19T16:39:37.320" v="2679"/>
          <ac:spMkLst>
            <pc:docMk/>
            <pc:sldMk cId="2962414508" sldId="307"/>
            <ac:spMk id="149" creationId="{0915D778-1C4F-4DFE-B15A-0880DBD128A4}"/>
          </ac:spMkLst>
        </pc:spChg>
        <pc:spChg chg="add">
          <ac:chgData name="Octavio Mendoza" userId="c9df7a09-3461-4b39-b467-c9ec612835d9" providerId="ADAL" clId="{21F5F69D-70CF-4CAD-9202-A3FCDAC6A549}" dt="2019-08-19T16:39:37.320" v="2679"/>
          <ac:spMkLst>
            <pc:docMk/>
            <pc:sldMk cId="2962414508" sldId="307"/>
            <ac:spMk id="150" creationId="{B30C5082-01DC-472D-962F-368DF8675BDF}"/>
          </ac:spMkLst>
        </pc:spChg>
        <pc:spChg chg="add mod">
          <ac:chgData name="Octavio Mendoza" userId="c9df7a09-3461-4b39-b467-c9ec612835d9" providerId="ADAL" clId="{21F5F69D-70CF-4CAD-9202-A3FCDAC6A549}" dt="2019-08-19T16:43:45.340" v="2689" actId="12789"/>
          <ac:spMkLst>
            <pc:docMk/>
            <pc:sldMk cId="2962414508" sldId="307"/>
            <ac:spMk id="151" creationId="{7D30F841-4677-48D0-81F4-1327490FBFEE}"/>
          </ac:spMkLst>
        </pc:spChg>
        <pc:spChg chg="add mod">
          <ac:chgData name="Octavio Mendoza" userId="c9df7a09-3461-4b39-b467-c9ec612835d9" providerId="ADAL" clId="{21F5F69D-70CF-4CAD-9202-A3FCDAC6A549}" dt="2019-08-19T16:43:45.340" v="2689" actId="12789"/>
          <ac:spMkLst>
            <pc:docMk/>
            <pc:sldMk cId="2962414508" sldId="307"/>
            <ac:spMk id="152" creationId="{9A0F39F5-5C8A-4981-8740-D1327AC415B2}"/>
          </ac:spMkLst>
        </pc:spChg>
        <pc:spChg chg="add mod">
          <ac:chgData name="Octavio Mendoza" userId="c9df7a09-3461-4b39-b467-c9ec612835d9" providerId="ADAL" clId="{21F5F69D-70CF-4CAD-9202-A3FCDAC6A549}" dt="2019-08-19T16:43:45.340" v="2689" actId="12789"/>
          <ac:spMkLst>
            <pc:docMk/>
            <pc:sldMk cId="2962414508" sldId="307"/>
            <ac:spMk id="153" creationId="{256F5DF0-5A76-4A97-A51E-E66ADDDABAC7}"/>
          </ac:spMkLst>
        </pc:spChg>
        <pc:spChg chg="add mod">
          <ac:chgData name="Octavio Mendoza" userId="c9df7a09-3461-4b39-b467-c9ec612835d9" providerId="ADAL" clId="{21F5F69D-70CF-4CAD-9202-A3FCDAC6A549}" dt="2019-08-19T16:43:45.340" v="2689" actId="12789"/>
          <ac:spMkLst>
            <pc:docMk/>
            <pc:sldMk cId="2962414508" sldId="307"/>
            <ac:spMk id="154" creationId="{E5AB6D26-C08E-442E-A872-9F4C59D2B7B6}"/>
          </ac:spMkLst>
        </pc:spChg>
        <pc:spChg chg="add mod">
          <ac:chgData name="Octavio Mendoza" userId="c9df7a09-3461-4b39-b467-c9ec612835d9" providerId="ADAL" clId="{21F5F69D-70CF-4CAD-9202-A3FCDAC6A549}" dt="2019-08-19T16:43:45.340" v="2689" actId="12789"/>
          <ac:spMkLst>
            <pc:docMk/>
            <pc:sldMk cId="2962414508" sldId="307"/>
            <ac:spMk id="155" creationId="{D99DBABC-2F27-47E7-B21F-FE9AB9F236B6}"/>
          </ac:spMkLst>
        </pc:spChg>
      </pc:sldChg>
      <pc:sldChg chg="addSp modSp add">
        <pc:chgData name="Octavio Mendoza" userId="c9df7a09-3461-4b39-b467-c9ec612835d9" providerId="ADAL" clId="{21F5F69D-70CF-4CAD-9202-A3FCDAC6A549}" dt="2019-08-19T18:58:59.765" v="4110" actId="207"/>
        <pc:sldMkLst>
          <pc:docMk/>
          <pc:sldMk cId="523253829" sldId="308"/>
        </pc:sldMkLst>
        <pc:spChg chg="mod">
          <ac:chgData name="Octavio Mendoza" userId="c9df7a09-3461-4b39-b467-c9ec612835d9" providerId="ADAL" clId="{21F5F69D-70CF-4CAD-9202-A3FCDAC6A549}" dt="2019-08-19T18:58:59.765" v="4110" actId="207"/>
          <ac:spMkLst>
            <pc:docMk/>
            <pc:sldMk cId="523253829" sldId="308"/>
            <ac:spMk id="5" creationId="{622AF78E-5D35-4989-9A73-C607D66A3DF2}"/>
          </ac:spMkLst>
        </pc:spChg>
        <pc:spChg chg="add">
          <ac:chgData name="Octavio Mendoza" userId="c9df7a09-3461-4b39-b467-c9ec612835d9" providerId="ADAL" clId="{21F5F69D-70CF-4CAD-9202-A3FCDAC6A549}" dt="2019-08-19T16:49:56.111" v="2697"/>
          <ac:spMkLst>
            <pc:docMk/>
            <pc:sldMk cId="523253829" sldId="308"/>
            <ac:spMk id="86" creationId="{9233DC1A-4E96-4186-A390-A1D96E34B0A6}"/>
          </ac:spMkLst>
        </pc:spChg>
        <pc:spChg chg="add">
          <ac:chgData name="Octavio Mendoza" userId="c9df7a09-3461-4b39-b467-c9ec612835d9" providerId="ADAL" clId="{21F5F69D-70CF-4CAD-9202-A3FCDAC6A549}" dt="2019-08-19T16:49:56.111" v="2697"/>
          <ac:spMkLst>
            <pc:docMk/>
            <pc:sldMk cId="523253829" sldId="308"/>
            <ac:spMk id="87" creationId="{AB0E4BEE-19DC-4FAA-8E95-CCEA9EECFD2C}"/>
          </ac:spMkLst>
        </pc:spChg>
        <pc:spChg chg="add">
          <ac:chgData name="Octavio Mendoza" userId="c9df7a09-3461-4b39-b467-c9ec612835d9" providerId="ADAL" clId="{21F5F69D-70CF-4CAD-9202-A3FCDAC6A549}" dt="2019-08-19T16:49:56.111" v="2697"/>
          <ac:spMkLst>
            <pc:docMk/>
            <pc:sldMk cId="523253829" sldId="308"/>
            <ac:spMk id="88" creationId="{400A85D4-5CD0-450B-BFB6-B1359751BA55}"/>
          </ac:spMkLst>
        </pc:spChg>
        <pc:spChg chg="add">
          <ac:chgData name="Octavio Mendoza" userId="c9df7a09-3461-4b39-b467-c9ec612835d9" providerId="ADAL" clId="{21F5F69D-70CF-4CAD-9202-A3FCDAC6A549}" dt="2019-08-19T16:49:56.111" v="2697"/>
          <ac:spMkLst>
            <pc:docMk/>
            <pc:sldMk cId="523253829" sldId="308"/>
            <ac:spMk id="89" creationId="{00A7B42E-2119-4532-B61D-3272D5C7478B}"/>
          </ac:spMkLst>
        </pc:spChg>
        <pc:spChg chg="add">
          <ac:chgData name="Octavio Mendoza" userId="c9df7a09-3461-4b39-b467-c9ec612835d9" providerId="ADAL" clId="{21F5F69D-70CF-4CAD-9202-A3FCDAC6A549}" dt="2019-08-19T16:49:56.111" v="2697"/>
          <ac:spMkLst>
            <pc:docMk/>
            <pc:sldMk cId="523253829" sldId="308"/>
            <ac:spMk id="90" creationId="{79CE1CF7-2D26-41CF-97DF-BA13E9787379}"/>
          </ac:spMkLst>
        </pc:spChg>
        <pc:spChg chg="add">
          <ac:chgData name="Octavio Mendoza" userId="c9df7a09-3461-4b39-b467-c9ec612835d9" providerId="ADAL" clId="{21F5F69D-70CF-4CAD-9202-A3FCDAC6A549}" dt="2019-08-19T16:49:56.111" v="2697"/>
          <ac:spMkLst>
            <pc:docMk/>
            <pc:sldMk cId="523253829" sldId="308"/>
            <ac:spMk id="91" creationId="{A5A72898-7BA7-4FAA-B856-B743ED997CD9}"/>
          </ac:spMkLst>
        </pc:spChg>
        <pc:spChg chg="add">
          <ac:chgData name="Octavio Mendoza" userId="c9df7a09-3461-4b39-b467-c9ec612835d9" providerId="ADAL" clId="{21F5F69D-70CF-4CAD-9202-A3FCDAC6A549}" dt="2019-08-19T16:49:56.111" v="2697"/>
          <ac:spMkLst>
            <pc:docMk/>
            <pc:sldMk cId="523253829" sldId="308"/>
            <ac:spMk id="92" creationId="{69E2BB90-CEC1-40BF-9ED4-9CB2F76C73B5}"/>
          </ac:spMkLst>
        </pc:spChg>
        <pc:spChg chg="add">
          <ac:chgData name="Octavio Mendoza" userId="c9df7a09-3461-4b39-b467-c9ec612835d9" providerId="ADAL" clId="{21F5F69D-70CF-4CAD-9202-A3FCDAC6A549}" dt="2019-08-19T16:49:56.111" v="2697"/>
          <ac:spMkLst>
            <pc:docMk/>
            <pc:sldMk cId="523253829" sldId="308"/>
            <ac:spMk id="93" creationId="{18964900-9CFE-4024-AA53-CD2E826672DB}"/>
          </ac:spMkLst>
        </pc:spChg>
        <pc:spChg chg="add">
          <ac:chgData name="Octavio Mendoza" userId="c9df7a09-3461-4b39-b467-c9ec612835d9" providerId="ADAL" clId="{21F5F69D-70CF-4CAD-9202-A3FCDAC6A549}" dt="2019-08-19T16:49:56.111" v="2697"/>
          <ac:spMkLst>
            <pc:docMk/>
            <pc:sldMk cId="523253829" sldId="308"/>
            <ac:spMk id="94" creationId="{A9DB06BF-91F3-43B9-9C08-01C8E49BD7E8}"/>
          </ac:spMkLst>
        </pc:spChg>
        <pc:spChg chg="add mod">
          <ac:chgData name="Octavio Mendoza" userId="c9df7a09-3461-4b39-b467-c9ec612835d9" providerId="ADAL" clId="{21F5F69D-70CF-4CAD-9202-A3FCDAC6A549}" dt="2019-08-19T18:08:36.575" v="3559" actId="6549"/>
          <ac:spMkLst>
            <pc:docMk/>
            <pc:sldMk cId="523253829" sldId="308"/>
            <ac:spMk id="95" creationId="{5E2A83F5-9775-4DB4-A690-38A6BC63489E}"/>
          </ac:spMkLst>
        </pc:spChg>
        <pc:spChg chg="add">
          <ac:chgData name="Octavio Mendoza" userId="c9df7a09-3461-4b39-b467-c9ec612835d9" providerId="ADAL" clId="{21F5F69D-70CF-4CAD-9202-A3FCDAC6A549}" dt="2019-08-19T16:49:56.111" v="2697"/>
          <ac:spMkLst>
            <pc:docMk/>
            <pc:sldMk cId="523253829" sldId="308"/>
            <ac:spMk id="100" creationId="{3A7F0638-F583-4004-B37E-C2E9A65E56AC}"/>
          </ac:spMkLst>
        </pc:spChg>
        <pc:spChg chg="add">
          <ac:chgData name="Octavio Mendoza" userId="c9df7a09-3461-4b39-b467-c9ec612835d9" providerId="ADAL" clId="{21F5F69D-70CF-4CAD-9202-A3FCDAC6A549}" dt="2019-08-19T16:49:56.111" v="2697"/>
          <ac:spMkLst>
            <pc:docMk/>
            <pc:sldMk cId="523253829" sldId="308"/>
            <ac:spMk id="105" creationId="{65B657AB-5DCC-4BD7-9990-89DB8AAD897A}"/>
          </ac:spMkLst>
        </pc:spChg>
        <pc:spChg chg="add">
          <ac:chgData name="Octavio Mendoza" userId="c9df7a09-3461-4b39-b467-c9ec612835d9" providerId="ADAL" clId="{21F5F69D-70CF-4CAD-9202-A3FCDAC6A549}" dt="2019-08-19T16:49:56.111" v="2697"/>
          <ac:spMkLst>
            <pc:docMk/>
            <pc:sldMk cId="523253829" sldId="308"/>
            <ac:spMk id="106" creationId="{862AAF4B-FB67-4169-8245-6DBF307670ED}"/>
          </ac:spMkLst>
        </pc:spChg>
        <pc:spChg chg="add">
          <ac:chgData name="Octavio Mendoza" userId="c9df7a09-3461-4b39-b467-c9ec612835d9" providerId="ADAL" clId="{21F5F69D-70CF-4CAD-9202-A3FCDAC6A549}" dt="2019-08-19T16:49:56.111" v="2697"/>
          <ac:spMkLst>
            <pc:docMk/>
            <pc:sldMk cId="523253829" sldId="308"/>
            <ac:spMk id="107" creationId="{94033825-DDC5-45A0-9E6E-0D7787282B62}"/>
          </ac:spMkLst>
        </pc:spChg>
        <pc:spChg chg="add">
          <ac:chgData name="Octavio Mendoza" userId="c9df7a09-3461-4b39-b467-c9ec612835d9" providerId="ADAL" clId="{21F5F69D-70CF-4CAD-9202-A3FCDAC6A549}" dt="2019-08-19T16:49:56.111" v="2697"/>
          <ac:spMkLst>
            <pc:docMk/>
            <pc:sldMk cId="523253829" sldId="308"/>
            <ac:spMk id="108" creationId="{4034957D-2068-45F5-A27C-1F50CBF3D7B0}"/>
          </ac:spMkLst>
        </pc:spChg>
        <pc:spChg chg="add">
          <ac:chgData name="Octavio Mendoza" userId="c9df7a09-3461-4b39-b467-c9ec612835d9" providerId="ADAL" clId="{21F5F69D-70CF-4CAD-9202-A3FCDAC6A549}" dt="2019-08-19T16:49:56.111" v="2697"/>
          <ac:spMkLst>
            <pc:docMk/>
            <pc:sldMk cId="523253829" sldId="308"/>
            <ac:spMk id="112" creationId="{262F21A2-9D39-4F6F-B6E9-A84444A85C67}"/>
          </ac:spMkLst>
        </pc:spChg>
        <pc:spChg chg="add">
          <ac:chgData name="Octavio Mendoza" userId="c9df7a09-3461-4b39-b467-c9ec612835d9" providerId="ADAL" clId="{21F5F69D-70CF-4CAD-9202-A3FCDAC6A549}" dt="2019-08-19T16:49:56.111" v="2697"/>
          <ac:spMkLst>
            <pc:docMk/>
            <pc:sldMk cId="523253829" sldId="308"/>
            <ac:spMk id="113" creationId="{4257F1BD-001F-496E-BFB8-61657D4E2912}"/>
          </ac:spMkLst>
        </pc:spChg>
        <pc:spChg chg="add">
          <ac:chgData name="Octavio Mendoza" userId="c9df7a09-3461-4b39-b467-c9ec612835d9" providerId="ADAL" clId="{21F5F69D-70CF-4CAD-9202-A3FCDAC6A549}" dt="2019-08-19T16:49:56.111" v="2697"/>
          <ac:spMkLst>
            <pc:docMk/>
            <pc:sldMk cId="523253829" sldId="308"/>
            <ac:spMk id="124" creationId="{C720E25B-2295-4ADC-ADB1-B54348AE0020}"/>
          </ac:spMkLst>
        </pc:spChg>
        <pc:spChg chg="add mod">
          <ac:chgData name="Octavio Mendoza" userId="c9df7a09-3461-4b39-b467-c9ec612835d9" providerId="ADAL" clId="{21F5F69D-70CF-4CAD-9202-A3FCDAC6A549}" dt="2019-08-19T16:52:54.297" v="2701" actId="12789"/>
          <ac:spMkLst>
            <pc:docMk/>
            <pc:sldMk cId="523253829" sldId="308"/>
            <ac:spMk id="127" creationId="{A2A7AAAC-3C9C-4FF6-A944-F942CDBCA2D7}"/>
          </ac:spMkLst>
        </pc:spChg>
        <pc:spChg chg="add mod">
          <ac:chgData name="Octavio Mendoza" userId="c9df7a09-3461-4b39-b467-c9ec612835d9" providerId="ADAL" clId="{21F5F69D-70CF-4CAD-9202-A3FCDAC6A549}" dt="2019-08-19T16:52:54.297" v="2701" actId="12789"/>
          <ac:spMkLst>
            <pc:docMk/>
            <pc:sldMk cId="523253829" sldId="308"/>
            <ac:spMk id="128" creationId="{0E230AF5-34BD-4CAB-BFB5-3AF4A702FE8A}"/>
          </ac:spMkLst>
        </pc:spChg>
        <pc:spChg chg="mod">
          <ac:chgData name="Octavio Mendoza" userId="c9df7a09-3461-4b39-b467-c9ec612835d9" providerId="ADAL" clId="{21F5F69D-70CF-4CAD-9202-A3FCDAC6A549}" dt="2019-08-19T16:49:18.289" v="2696"/>
          <ac:spMkLst>
            <pc:docMk/>
            <pc:sldMk cId="523253829" sldId="308"/>
            <ac:spMk id="141" creationId="{19CB08BD-CF8D-4D25-BCEB-2EB1B5620A40}"/>
          </ac:spMkLst>
        </pc:spChg>
        <pc:spChg chg="add mod">
          <ac:chgData name="Octavio Mendoza" userId="c9df7a09-3461-4b39-b467-c9ec612835d9" providerId="ADAL" clId="{21F5F69D-70CF-4CAD-9202-A3FCDAC6A549}" dt="2019-08-19T16:52:54.297" v="2701" actId="12789"/>
          <ac:spMkLst>
            <pc:docMk/>
            <pc:sldMk cId="523253829" sldId="308"/>
            <ac:spMk id="156" creationId="{C0A80528-C72A-425B-8FD8-F2F6589A45D3}"/>
          </ac:spMkLst>
        </pc:spChg>
        <pc:spChg chg="add mod">
          <ac:chgData name="Octavio Mendoza" userId="c9df7a09-3461-4b39-b467-c9ec612835d9" providerId="ADAL" clId="{21F5F69D-70CF-4CAD-9202-A3FCDAC6A549}" dt="2019-08-19T16:52:54.297" v="2701" actId="12789"/>
          <ac:spMkLst>
            <pc:docMk/>
            <pc:sldMk cId="523253829" sldId="308"/>
            <ac:spMk id="157" creationId="{223381ED-0264-4077-89BC-136014A1ED7B}"/>
          </ac:spMkLst>
        </pc:spChg>
        <pc:spChg chg="add mod">
          <ac:chgData name="Octavio Mendoza" userId="c9df7a09-3461-4b39-b467-c9ec612835d9" providerId="ADAL" clId="{21F5F69D-70CF-4CAD-9202-A3FCDAC6A549}" dt="2019-08-19T16:52:54.297" v="2701" actId="12789"/>
          <ac:spMkLst>
            <pc:docMk/>
            <pc:sldMk cId="523253829" sldId="308"/>
            <ac:spMk id="158" creationId="{089C0EB9-5E97-4771-8C9A-43EFF388F156}"/>
          </ac:spMkLst>
        </pc:spChg>
      </pc:sldChg>
      <pc:sldChg chg="addSp modSp add">
        <pc:chgData name="Octavio Mendoza" userId="c9df7a09-3461-4b39-b467-c9ec612835d9" providerId="ADAL" clId="{21F5F69D-70CF-4CAD-9202-A3FCDAC6A549}" dt="2019-08-19T18:59:03.262" v="4111" actId="207"/>
        <pc:sldMkLst>
          <pc:docMk/>
          <pc:sldMk cId="1414113399" sldId="309"/>
        </pc:sldMkLst>
        <pc:spChg chg="mod">
          <ac:chgData name="Octavio Mendoza" userId="c9df7a09-3461-4b39-b467-c9ec612835d9" providerId="ADAL" clId="{21F5F69D-70CF-4CAD-9202-A3FCDAC6A549}" dt="2019-08-19T18:59:03.262" v="4111" actId="207"/>
          <ac:spMkLst>
            <pc:docMk/>
            <pc:sldMk cId="1414113399" sldId="309"/>
            <ac:spMk id="5" creationId="{622AF78E-5D35-4989-9A73-C607D66A3DF2}"/>
          </ac:spMkLst>
        </pc:spChg>
        <pc:spChg chg="mod">
          <ac:chgData name="Octavio Mendoza" userId="c9df7a09-3461-4b39-b467-c9ec612835d9" providerId="ADAL" clId="{21F5F69D-70CF-4CAD-9202-A3FCDAC6A549}" dt="2019-08-19T17:00:12.745" v="2703" actId="207"/>
          <ac:spMkLst>
            <pc:docMk/>
            <pc:sldMk cId="1414113399" sldId="309"/>
            <ac:spMk id="8" creationId="{C9FDE279-A4BD-43C0-8293-73901DBC8CBB}"/>
          </ac:spMkLst>
        </pc:spChg>
        <pc:spChg chg="mod">
          <ac:chgData name="Octavio Mendoza" userId="c9df7a09-3461-4b39-b467-c9ec612835d9" providerId="ADAL" clId="{21F5F69D-70CF-4CAD-9202-A3FCDAC6A549}" dt="2019-08-19T17:00:15.457" v="2704" actId="207"/>
          <ac:spMkLst>
            <pc:docMk/>
            <pc:sldMk cId="1414113399" sldId="309"/>
            <ac:spMk id="12" creationId="{1E7B48B6-1477-4F45-BA45-E6393F6C7F57}"/>
          </ac:spMkLst>
        </pc:spChg>
        <pc:spChg chg="mod">
          <ac:chgData name="Octavio Mendoza" userId="c9df7a09-3461-4b39-b467-c9ec612835d9" providerId="ADAL" clId="{21F5F69D-70CF-4CAD-9202-A3FCDAC6A549}" dt="2019-08-19T17:00:18.337" v="2705" actId="207"/>
          <ac:spMkLst>
            <pc:docMk/>
            <pc:sldMk cId="1414113399" sldId="309"/>
            <ac:spMk id="28" creationId="{D7F2857F-492A-4629-9917-99D511072AB0}"/>
          </ac:spMkLst>
        </pc:spChg>
        <pc:spChg chg="mod">
          <ac:chgData name="Octavio Mendoza" userId="c9df7a09-3461-4b39-b467-c9ec612835d9" providerId="ADAL" clId="{21F5F69D-70CF-4CAD-9202-A3FCDAC6A549}" dt="2019-08-19T17:00:26.336" v="2708" actId="207"/>
          <ac:spMkLst>
            <pc:docMk/>
            <pc:sldMk cId="1414113399" sldId="309"/>
            <ac:spMk id="56" creationId="{A4CAF576-AE4D-4400-B09B-8890CB73B970}"/>
          </ac:spMkLst>
        </pc:spChg>
        <pc:spChg chg="mod">
          <ac:chgData name="Octavio Mendoza" userId="c9df7a09-3461-4b39-b467-c9ec612835d9" providerId="ADAL" clId="{21F5F69D-70CF-4CAD-9202-A3FCDAC6A549}" dt="2019-08-19T17:00:20.961" v="2706" actId="207"/>
          <ac:spMkLst>
            <pc:docMk/>
            <pc:sldMk cId="1414113399" sldId="309"/>
            <ac:spMk id="59" creationId="{6B0E6DE7-4AFE-4457-80CC-0444023D6F4D}"/>
          </ac:spMkLst>
        </pc:spChg>
        <pc:spChg chg="mod">
          <ac:chgData name="Octavio Mendoza" userId="c9df7a09-3461-4b39-b467-c9ec612835d9" providerId="ADAL" clId="{21F5F69D-70CF-4CAD-9202-A3FCDAC6A549}" dt="2019-08-19T17:00:23.520" v="2707" actId="207"/>
          <ac:spMkLst>
            <pc:docMk/>
            <pc:sldMk cId="1414113399" sldId="309"/>
            <ac:spMk id="62" creationId="{CF8D94B3-4E85-40DA-B62B-44BB5AD343E3}"/>
          </ac:spMkLst>
        </pc:spChg>
        <pc:spChg chg="add mod">
          <ac:chgData name="Octavio Mendoza" userId="c9df7a09-3461-4b39-b467-c9ec612835d9" providerId="ADAL" clId="{21F5F69D-70CF-4CAD-9202-A3FCDAC6A549}" dt="2019-08-19T18:09:00.547" v="3568" actId="6549"/>
          <ac:spMkLst>
            <pc:docMk/>
            <pc:sldMk cId="1414113399" sldId="309"/>
            <ac:spMk id="86" creationId="{2782FA5F-4B26-462E-ADE8-508AEB0D17DA}"/>
          </ac:spMkLst>
        </pc:spChg>
        <pc:spChg chg="add">
          <ac:chgData name="Octavio Mendoza" userId="c9df7a09-3461-4b39-b467-c9ec612835d9" providerId="ADAL" clId="{21F5F69D-70CF-4CAD-9202-A3FCDAC6A549}" dt="2019-08-19T17:03:04.062" v="2711"/>
          <ac:spMkLst>
            <pc:docMk/>
            <pc:sldMk cId="1414113399" sldId="309"/>
            <ac:spMk id="115" creationId="{64F02504-AF36-416F-8BFD-402AE3C5D9A6}"/>
          </ac:spMkLst>
        </pc:spChg>
        <pc:spChg chg="add">
          <ac:chgData name="Octavio Mendoza" userId="c9df7a09-3461-4b39-b467-c9ec612835d9" providerId="ADAL" clId="{21F5F69D-70CF-4CAD-9202-A3FCDAC6A549}" dt="2019-08-19T17:03:04.062" v="2711"/>
          <ac:spMkLst>
            <pc:docMk/>
            <pc:sldMk cId="1414113399" sldId="309"/>
            <ac:spMk id="116" creationId="{51845B99-5BBF-4FAF-8F85-56E1A4AE13EF}"/>
          </ac:spMkLst>
        </pc:spChg>
        <pc:spChg chg="add">
          <ac:chgData name="Octavio Mendoza" userId="c9df7a09-3461-4b39-b467-c9ec612835d9" providerId="ADAL" clId="{21F5F69D-70CF-4CAD-9202-A3FCDAC6A549}" dt="2019-08-19T17:03:04.062" v="2711"/>
          <ac:spMkLst>
            <pc:docMk/>
            <pc:sldMk cId="1414113399" sldId="309"/>
            <ac:spMk id="118" creationId="{31DD6158-C15A-4F6B-9010-0D639B25893B}"/>
          </ac:spMkLst>
        </pc:spChg>
        <pc:spChg chg="add">
          <ac:chgData name="Octavio Mendoza" userId="c9df7a09-3461-4b39-b467-c9ec612835d9" providerId="ADAL" clId="{21F5F69D-70CF-4CAD-9202-A3FCDAC6A549}" dt="2019-08-19T17:03:04.062" v="2711"/>
          <ac:spMkLst>
            <pc:docMk/>
            <pc:sldMk cId="1414113399" sldId="309"/>
            <ac:spMk id="119" creationId="{48B9C244-FD93-422F-8140-1A82F33757B5}"/>
          </ac:spMkLst>
        </pc:spChg>
        <pc:spChg chg="add">
          <ac:chgData name="Octavio Mendoza" userId="c9df7a09-3461-4b39-b467-c9ec612835d9" providerId="ADAL" clId="{21F5F69D-70CF-4CAD-9202-A3FCDAC6A549}" dt="2019-08-19T17:03:04.062" v="2711"/>
          <ac:spMkLst>
            <pc:docMk/>
            <pc:sldMk cId="1414113399" sldId="309"/>
            <ac:spMk id="120" creationId="{1C16A734-D739-46D8-B7F4-3375AFF39D98}"/>
          </ac:spMkLst>
        </pc:spChg>
        <pc:spChg chg="add">
          <ac:chgData name="Octavio Mendoza" userId="c9df7a09-3461-4b39-b467-c9ec612835d9" providerId="ADAL" clId="{21F5F69D-70CF-4CAD-9202-A3FCDAC6A549}" dt="2019-08-19T17:03:04.062" v="2711"/>
          <ac:spMkLst>
            <pc:docMk/>
            <pc:sldMk cId="1414113399" sldId="309"/>
            <ac:spMk id="121" creationId="{535F58B5-78BC-4314-B8F5-CA0A3A1F9F38}"/>
          </ac:spMkLst>
        </pc:spChg>
        <pc:spChg chg="add">
          <ac:chgData name="Octavio Mendoza" userId="c9df7a09-3461-4b39-b467-c9ec612835d9" providerId="ADAL" clId="{21F5F69D-70CF-4CAD-9202-A3FCDAC6A549}" dt="2019-08-19T17:03:04.062" v="2711"/>
          <ac:spMkLst>
            <pc:docMk/>
            <pc:sldMk cId="1414113399" sldId="309"/>
            <ac:spMk id="142" creationId="{B91DFE9E-1F6E-4F2A-9CC2-C7A7D98108D3}"/>
          </ac:spMkLst>
        </pc:spChg>
        <pc:spChg chg="add">
          <ac:chgData name="Octavio Mendoza" userId="c9df7a09-3461-4b39-b467-c9ec612835d9" providerId="ADAL" clId="{21F5F69D-70CF-4CAD-9202-A3FCDAC6A549}" dt="2019-08-19T17:03:04.062" v="2711"/>
          <ac:spMkLst>
            <pc:docMk/>
            <pc:sldMk cId="1414113399" sldId="309"/>
            <ac:spMk id="143" creationId="{7B122EF0-C22D-4F4D-8001-C2C0597B9D58}"/>
          </ac:spMkLst>
        </pc:spChg>
        <pc:spChg chg="add">
          <ac:chgData name="Octavio Mendoza" userId="c9df7a09-3461-4b39-b467-c9ec612835d9" providerId="ADAL" clId="{21F5F69D-70CF-4CAD-9202-A3FCDAC6A549}" dt="2019-08-19T17:03:04.062" v="2711"/>
          <ac:spMkLst>
            <pc:docMk/>
            <pc:sldMk cId="1414113399" sldId="309"/>
            <ac:spMk id="144" creationId="{8E0CD609-DA98-494A-88C7-C59813299228}"/>
          </ac:spMkLst>
        </pc:spChg>
        <pc:spChg chg="add">
          <ac:chgData name="Octavio Mendoza" userId="c9df7a09-3461-4b39-b467-c9ec612835d9" providerId="ADAL" clId="{21F5F69D-70CF-4CAD-9202-A3FCDAC6A549}" dt="2019-08-19T17:03:04.062" v="2711"/>
          <ac:spMkLst>
            <pc:docMk/>
            <pc:sldMk cId="1414113399" sldId="309"/>
            <ac:spMk id="145" creationId="{EA621524-117C-41C2-8C76-5D160A0F5DF4}"/>
          </ac:spMkLst>
        </pc:spChg>
        <pc:spChg chg="add">
          <ac:chgData name="Octavio Mendoza" userId="c9df7a09-3461-4b39-b467-c9ec612835d9" providerId="ADAL" clId="{21F5F69D-70CF-4CAD-9202-A3FCDAC6A549}" dt="2019-08-19T17:03:04.062" v="2711"/>
          <ac:spMkLst>
            <pc:docMk/>
            <pc:sldMk cId="1414113399" sldId="309"/>
            <ac:spMk id="146" creationId="{F1EC68D0-2AE2-4388-9A55-BD4628D1E67D}"/>
          </ac:spMkLst>
        </pc:spChg>
        <pc:spChg chg="add">
          <ac:chgData name="Octavio Mendoza" userId="c9df7a09-3461-4b39-b467-c9ec612835d9" providerId="ADAL" clId="{21F5F69D-70CF-4CAD-9202-A3FCDAC6A549}" dt="2019-08-19T17:03:04.062" v="2711"/>
          <ac:spMkLst>
            <pc:docMk/>
            <pc:sldMk cId="1414113399" sldId="309"/>
            <ac:spMk id="147" creationId="{666867BD-D83E-49B7-AC4B-6824EABDFE30}"/>
          </ac:spMkLst>
        </pc:spChg>
        <pc:spChg chg="add">
          <ac:chgData name="Octavio Mendoza" userId="c9df7a09-3461-4b39-b467-c9ec612835d9" providerId="ADAL" clId="{21F5F69D-70CF-4CAD-9202-A3FCDAC6A549}" dt="2019-08-19T17:04:19.873" v="2712"/>
          <ac:spMkLst>
            <pc:docMk/>
            <pc:sldMk cId="1414113399" sldId="309"/>
            <ac:spMk id="148" creationId="{C847BD93-3333-42D2-BAA0-C902893D6493}"/>
          </ac:spMkLst>
        </pc:spChg>
        <pc:spChg chg="add">
          <ac:chgData name="Octavio Mendoza" userId="c9df7a09-3461-4b39-b467-c9ec612835d9" providerId="ADAL" clId="{21F5F69D-70CF-4CAD-9202-A3FCDAC6A549}" dt="2019-08-19T17:04:19.873" v="2712"/>
          <ac:spMkLst>
            <pc:docMk/>
            <pc:sldMk cId="1414113399" sldId="309"/>
            <ac:spMk id="149" creationId="{586301FE-AD46-437F-B3C7-D212F7EB8422}"/>
          </ac:spMkLst>
        </pc:spChg>
        <pc:spChg chg="add">
          <ac:chgData name="Octavio Mendoza" userId="c9df7a09-3461-4b39-b467-c9ec612835d9" providerId="ADAL" clId="{21F5F69D-70CF-4CAD-9202-A3FCDAC6A549}" dt="2019-08-19T17:05:07.886" v="2713"/>
          <ac:spMkLst>
            <pc:docMk/>
            <pc:sldMk cId="1414113399" sldId="309"/>
            <ac:spMk id="150" creationId="{D16FE3C1-36B8-4C78-A9E7-2FA4C03516F9}"/>
          </ac:spMkLst>
        </pc:spChg>
        <pc:spChg chg="add">
          <ac:chgData name="Octavio Mendoza" userId="c9df7a09-3461-4b39-b467-c9ec612835d9" providerId="ADAL" clId="{21F5F69D-70CF-4CAD-9202-A3FCDAC6A549}" dt="2019-08-19T17:05:12.324" v="2714"/>
          <ac:spMkLst>
            <pc:docMk/>
            <pc:sldMk cId="1414113399" sldId="309"/>
            <ac:spMk id="151" creationId="{CC1B6A56-9A47-474C-AD75-6D249A7865A8}"/>
          </ac:spMkLst>
        </pc:spChg>
        <pc:spChg chg="add">
          <ac:chgData name="Octavio Mendoza" userId="c9df7a09-3461-4b39-b467-c9ec612835d9" providerId="ADAL" clId="{21F5F69D-70CF-4CAD-9202-A3FCDAC6A549}" dt="2019-08-19T17:05:16.856" v="2715"/>
          <ac:spMkLst>
            <pc:docMk/>
            <pc:sldMk cId="1414113399" sldId="309"/>
            <ac:spMk id="152" creationId="{616F4C75-541B-49A1-B6E5-DE99A68FA50D}"/>
          </ac:spMkLst>
        </pc:spChg>
        <pc:spChg chg="add">
          <ac:chgData name="Octavio Mendoza" userId="c9df7a09-3461-4b39-b467-c9ec612835d9" providerId="ADAL" clId="{21F5F69D-70CF-4CAD-9202-A3FCDAC6A549}" dt="2019-08-19T17:05:16.856" v="2715"/>
          <ac:spMkLst>
            <pc:docMk/>
            <pc:sldMk cId="1414113399" sldId="309"/>
            <ac:spMk id="153" creationId="{EE32A1E8-2814-46C8-A4F7-AEABDFFAAD66}"/>
          </ac:spMkLst>
        </pc:spChg>
        <pc:spChg chg="add">
          <ac:chgData name="Octavio Mendoza" userId="c9df7a09-3461-4b39-b467-c9ec612835d9" providerId="ADAL" clId="{21F5F69D-70CF-4CAD-9202-A3FCDAC6A549}" dt="2019-08-19T17:05:27.930" v="2716"/>
          <ac:spMkLst>
            <pc:docMk/>
            <pc:sldMk cId="1414113399" sldId="309"/>
            <ac:spMk id="154" creationId="{05715A6C-126C-4E0B-AA70-4DF0FEED9F9E}"/>
          </ac:spMkLst>
        </pc:spChg>
        <pc:spChg chg="add">
          <ac:chgData name="Octavio Mendoza" userId="c9df7a09-3461-4b39-b467-c9ec612835d9" providerId="ADAL" clId="{21F5F69D-70CF-4CAD-9202-A3FCDAC6A549}" dt="2019-08-19T17:05:34.347" v="2717"/>
          <ac:spMkLst>
            <pc:docMk/>
            <pc:sldMk cId="1414113399" sldId="309"/>
            <ac:spMk id="155" creationId="{3AB8E06C-C79C-405A-A26F-FA0BDFF1E2D6}"/>
          </ac:spMkLst>
        </pc:spChg>
        <pc:spChg chg="add">
          <ac:chgData name="Octavio Mendoza" userId="c9df7a09-3461-4b39-b467-c9ec612835d9" providerId="ADAL" clId="{21F5F69D-70CF-4CAD-9202-A3FCDAC6A549}" dt="2019-08-19T17:05:38.916" v="2718"/>
          <ac:spMkLst>
            <pc:docMk/>
            <pc:sldMk cId="1414113399" sldId="309"/>
            <ac:spMk id="159" creationId="{768A713A-927B-44CF-A9FE-32E2D7A48DA7}"/>
          </ac:spMkLst>
        </pc:spChg>
        <pc:spChg chg="add">
          <ac:chgData name="Octavio Mendoza" userId="c9df7a09-3461-4b39-b467-c9ec612835d9" providerId="ADAL" clId="{21F5F69D-70CF-4CAD-9202-A3FCDAC6A549}" dt="2019-08-19T17:05:38.916" v="2718"/>
          <ac:spMkLst>
            <pc:docMk/>
            <pc:sldMk cId="1414113399" sldId="309"/>
            <ac:spMk id="160" creationId="{BBCAB676-2CD2-4E94-8670-E9D27FC3E8DC}"/>
          </ac:spMkLst>
        </pc:spChg>
        <pc:spChg chg="add">
          <ac:chgData name="Octavio Mendoza" userId="c9df7a09-3461-4b39-b467-c9ec612835d9" providerId="ADAL" clId="{21F5F69D-70CF-4CAD-9202-A3FCDAC6A549}" dt="2019-08-19T17:05:49.715" v="2719"/>
          <ac:spMkLst>
            <pc:docMk/>
            <pc:sldMk cId="1414113399" sldId="309"/>
            <ac:spMk id="161" creationId="{F02B0211-B9DB-43EF-8816-33FD13D330A8}"/>
          </ac:spMkLst>
        </pc:spChg>
        <pc:spChg chg="add">
          <ac:chgData name="Octavio Mendoza" userId="c9df7a09-3461-4b39-b467-c9ec612835d9" providerId="ADAL" clId="{21F5F69D-70CF-4CAD-9202-A3FCDAC6A549}" dt="2019-08-19T17:05:49.715" v="2719"/>
          <ac:spMkLst>
            <pc:docMk/>
            <pc:sldMk cId="1414113399" sldId="309"/>
            <ac:spMk id="162" creationId="{A0A00E11-0747-4BF2-B5E8-7B304EF877BF}"/>
          </ac:spMkLst>
        </pc:spChg>
        <pc:picChg chg="add">
          <ac:chgData name="Octavio Mendoza" userId="c9df7a09-3461-4b39-b467-c9ec612835d9" providerId="ADAL" clId="{21F5F69D-70CF-4CAD-9202-A3FCDAC6A549}" dt="2019-08-19T17:01:07.457" v="2710"/>
          <ac:picMkLst>
            <pc:docMk/>
            <pc:sldMk cId="1414113399" sldId="309"/>
            <ac:picMk id="95" creationId="{228907CA-47FA-4F13-9665-CA548CA48656}"/>
          </ac:picMkLst>
        </pc:picChg>
        <pc:picChg chg="add">
          <ac:chgData name="Octavio Mendoza" userId="c9df7a09-3461-4b39-b467-c9ec612835d9" providerId="ADAL" clId="{21F5F69D-70CF-4CAD-9202-A3FCDAC6A549}" dt="2019-08-19T17:01:07.457" v="2710"/>
          <ac:picMkLst>
            <pc:docMk/>
            <pc:sldMk cId="1414113399" sldId="309"/>
            <ac:picMk id="114" creationId="{3AFEE203-63C7-4DFA-B8A0-EEC3DD5D0578}"/>
          </ac:picMkLst>
        </pc:picChg>
      </pc:sldChg>
      <pc:sldChg chg="addSp modSp add">
        <pc:chgData name="Octavio Mendoza" userId="c9df7a09-3461-4b39-b467-c9ec612835d9" providerId="ADAL" clId="{21F5F69D-70CF-4CAD-9202-A3FCDAC6A549}" dt="2019-08-19T18:59:06.196" v="4112" actId="207"/>
        <pc:sldMkLst>
          <pc:docMk/>
          <pc:sldMk cId="1739641517" sldId="310"/>
        </pc:sldMkLst>
        <pc:spChg chg="mod">
          <ac:chgData name="Octavio Mendoza" userId="c9df7a09-3461-4b39-b467-c9ec612835d9" providerId="ADAL" clId="{21F5F69D-70CF-4CAD-9202-A3FCDAC6A549}" dt="2019-08-19T18:59:06.196" v="4112" actId="207"/>
          <ac:spMkLst>
            <pc:docMk/>
            <pc:sldMk cId="1739641517" sldId="310"/>
            <ac:spMk id="5" creationId="{622AF78E-5D35-4989-9A73-C607D66A3DF2}"/>
          </ac:spMkLst>
        </pc:spChg>
        <pc:spChg chg="add">
          <ac:chgData name="Octavio Mendoza" userId="c9df7a09-3461-4b39-b467-c9ec612835d9" providerId="ADAL" clId="{21F5F69D-70CF-4CAD-9202-A3FCDAC6A549}" dt="2019-08-19T17:13:21.319" v="2724"/>
          <ac:spMkLst>
            <pc:docMk/>
            <pc:sldMk cId="1739641517" sldId="310"/>
            <ac:spMk id="86" creationId="{94BAE076-B257-4CDC-B038-4678EC041868}"/>
          </ac:spMkLst>
        </pc:spChg>
        <pc:spChg chg="add">
          <ac:chgData name="Octavio Mendoza" userId="c9df7a09-3461-4b39-b467-c9ec612835d9" providerId="ADAL" clId="{21F5F69D-70CF-4CAD-9202-A3FCDAC6A549}" dt="2019-08-19T17:13:21.319" v="2724"/>
          <ac:spMkLst>
            <pc:docMk/>
            <pc:sldMk cId="1739641517" sldId="310"/>
            <ac:spMk id="87" creationId="{D79D6630-0802-4DE5-90E5-E413C7D8E1AE}"/>
          </ac:spMkLst>
        </pc:spChg>
        <pc:spChg chg="add">
          <ac:chgData name="Octavio Mendoza" userId="c9df7a09-3461-4b39-b467-c9ec612835d9" providerId="ADAL" clId="{21F5F69D-70CF-4CAD-9202-A3FCDAC6A549}" dt="2019-08-19T17:13:21.319" v="2724"/>
          <ac:spMkLst>
            <pc:docMk/>
            <pc:sldMk cId="1739641517" sldId="310"/>
            <ac:spMk id="88" creationId="{A611C201-C5B1-46D2-A7FD-22644406C3EE}"/>
          </ac:spMkLst>
        </pc:spChg>
        <pc:spChg chg="add">
          <ac:chgData name="Octavio Mendoza" userId="c9df7a09-3461-4b39-b467-c9ec612835d9" providerId="ADAL" clId="{21F5F69D-70CF-4CAD-9202-A3FCDAC6A549}" dt="2019-08-19T17:13:21.319" v="2724"/>
          <ac:spMkLst>
            <pc:docMk/>
            <pc:sldMk cId="1739641517" sldId="310"/>
            <ac:spMk id="89" creationId="{76AA4737-14C6-4140-9376-D332277A3681}"/>
          </ac:spMkLst>
        </pc:spChg>
        <pc:spChg chg="add">
          <ac:chgData name="Octavio Mendoza" userId="c9df7a09-3461-4b39-b467-c9ec612835d9" providerId="ADAL" clId="{21F5F69D-70CF-4CAD-9202-A3FCDAC6A549}" dt="2019-08-19T17:13:21.319" v="2724"/>
          <ac:spMkLst>
            <pc:docMk/>
            <pc:sldMk cId="1739641517" sldId="310"/>
            <ac:spMk id="90" creationId="{E43D910B-BB4C-4895-901E-67B5AF34A6A7}"/>
          </ac:spMkLst>
        </pc:spChg>
        <pc:spChg chg="add">
          <ac:chgData name="Octavio Mendoza" userId="c9df7a09-3461-4b39-b467-c9ec612835d9" providerId="ADAL" clId="{21F5F69D-70CF-4CAD-9202-A3FCDAC6A549}" dt="2019-08-19T17:13:21.319" v="2724"/>
          <ac:spMkLst>
            <pc:docMk/>
            <pc:sldMk cId="1739641517" sldId="310"/>
            <ac:spMk id="91" creationId="{9F69F2E7-0CC5-4110-8F8A-586FBF640436}"/>
          </ac:spMkLst>
        </pc:spChg>
        <pc:spChg chg="add">
          <ac:chgData name="Octavio Mendoza" userId="c9df7a09-3461-4b39-b467-c9ec612835d9" providerId="ADAL" clId="{21F5F69D-70CF-4CAD-9202-A3FCDAC6A549}" dt="2019-08-19T17:13:21.319" v="2724"/>
          <ac:spMkLst>
            <pc:docMk/>
            <pc:sldMk cId="1739641517" sldId="310"/>
            <ac:spMk id="92" creationId="{088C0797-308A-4A1F-B05B-EC77263DA347}"/>
          </ac:spMkLst>
        </pc:spChg>
        <pc:spChg chg="add">
          <ac:chgData name="Octavio Mendoza" userId="c9df7a09-3461-4b39-b467-c9ec612835d9" providerId="ADAL" clId="{21F5F69D-70CF-4CAD-9202-A3FCDAC6A549}" dt="2019-08-19T17:13:21.319" v="2724"/>
          <ac:spMkLst>
            <pc:docMk/>
            <pc:sldMk cId="1739641517" sldId="310"/>
            <ac:spMk id="93" creationId="{499AF421-8ECA-4D35-91F2-1EFD2B18D568}"/>
          </ac:spMkLst>
        </pc:spChg>
        <pc:spChg chg="add">
          <ac:chgData name="Octavio Mendoza" userId="c9df7a09-3461-4b39-b467-c9ec612835d9" providerId="ADAL" clId="{21F5F69D-70CF-4CAD-9202-A3FCDAC6A549}" dt="2019-08-19T17:13:21.319" v="2724"/>
          <ac:spMkLst>
            <pc:docMk/>
            <pc:sldMk cId="1739641517" sldId="310"/>
            <ac:spMk id="94" creationId="{4F3ACC52-6DA2-4BF8-ADB3-058F1095CAB6}"/>
          </ac:spMkLst>
        </pc:spChg>
        <pc:spChg chg="add">
          <ac:chgData name="Octavio Mendoza" userId="c9df7a09-3461-4b39-b467-c9ec612835d9" providerId="ADAL" clId="{21F5F69D-70CF-4CAD-9202-A3FCDAC6A549}" dt="2019-08-19T17:13:21.319" v="2724"/>
          <ac:spMkLst>
            <pc:docMk/>
            <pc:sldMk cId="1739641517" sldId="310"/>
            <ac:spMk id="97" creationId="{9C419A2E-E32C-4DBD-9108-723A3BAE9577}"/>
          </ac:spMkLst>
        </pc:spChg>
        <pc:spChg chg="add">
          <ac:chgData name="Octavio Mendoza" userId="c9df7a09-3461-4b39-b467-c9ec612835d9" providerId="ADAL" clId="{21F5F69D-70CF-4CAD-9202-A3FCDAC6A549}" dt="2019-08-19T17:13:21.319" v="2724"/>
          <ac:spMkLst>
            <pc:docMk/>
            <pc:sldMk cId="1739641517" sldId="310"/>
            <ac:spMk id="98" creationId="{E2444F4C-AC2C-4346-A30F-8E9F494EB080}"/>
          </ac:spMkLst>
        </pc:spChg>
        <pc:spChg chg="add">
          <ac:chgData name="Octavio Mendoza" userId="c9df7a09-3461-4b39-b467-c9ec612835d9" providerId="ADAL" clId="{21F5F69D-70CF-4CAD-9202-A3FCDAC6A549}" dt="2019-08-19T17:13:21.319" v="2724"/>
          <ac:spMkLst>
            <pc:docMk/>
            <pc:sldMk cId="1739641517" sldId="310"/>
            <ac:spMk id="100" creationId="{9E1850EE-D56C-47E9-BA79-F50EB212D3C4}"/>
          </ac:spMkLst>
        </pc:spChg>
        <pc:spChg chg="add">
          <ac:chgData name="Octavio Mendoza" userId="c9df7a09-3461-4b39-b467-c9ec612835d9" providerId="ADAL" clId="{21F5F69D-70CF-4CAD-9202-A3FCDAC6A549}" dt="2019-08-19T17:14:41.046" v="2725"/>
          <ac:spMkLst>
            <pc:docMk/>
            <pc:sldMk cId="1739641517" sldId="310"/>
            <ac:spMk id="105" creationId="{CCA38054-AE2B-4424-9046-52E6445049DD}"/>
          </ac:spMkLst>
        </pc:spChg>
        <pc:spChg chg="add">
          <ac:chgData name="Octavio Mendoza" userId="c9df7a09-3461-4b39-b467-c9ec612835d9" providerId="ADAL" clId="{21F5F69D-70CF-4CAD-9202-A3FCDAC6A549}" dt="2019-08-19T17:14:41.046" v="2725"/>
          <ac:spMkLst>
            <pc:docMk/>
            <pc:sldMk cId="1739641517" sldId="310"/>
            <ac:spMk id="106" creationId="{DC645A12-DA67-4A13-900D-2CB4E98481AF}"/>
          </ac:spMkLst>
        </pc:spChg>
        <pc:spChg chg="add">
          <ac:chgData name="Octavio Mendoza" userId="c9df7a09-3461-4b39-b467-c9ec612835d9" providerId="ADAL" clId="{21F5F69D-70CF-4CAD-9202-A3FCDAC6A549}" dt="2019-08-19T18:09:03.208" v="3569"/>
          <ac:spMkLst>
            <pc:docMk/>
            <pc:sldMk cId="1739641517" sldId="310"/>
            <ac:spMk id="107" creationId="{481838E7-780D-4915-9905-F9FAA42B4F7B}"/>
          </ac:spMkLst>
        </pc:spChg>
      </pc:sldChg>
      <pc:sldChg chg="addSp modSp add">
        <pc:chgData name="Octavio Mendoza" userId="c9df7a09-3461-4b39-b467-c9ec612835d9" providerId="ADAL" clId="{21F5F69D-70CF-4CAD-9202-A3FCDAC6A549}" dt="2019-08-19T18:59:09.373" v="4113" actId="207"/>
        <pc:sldMkLst>
          <pc:docMk/>
          <pc:sldMk cId="258841510" sldId="311"/>
        </pc:sldMkLst>
        <pc:spChg chg="mod">
          <ac:chgData name="Octavio Mendoza" userId="c9df7a09-3461-4b39-b467-c9ec612835d9" providerId="ADAL" clId="{21F5F69D-70CF-4CAD-9202-A3FCDAC6A549}" dt="2019-08-19T18:59:09.373" v="4113" actId="207"/>
          <ac:spMkLst>
            <pc:docMk/>
            <pc:sldMk cId="258841510" sldId="311"/>
            <ac:spMk id="5" creationId="{622AF78E-5D35-4989-9A73-C607D66A3DF2}"/>
          </ac:spMkLst>
        </pc:spChg>
        <pc:spChg chg="add">
          <ac:chgData name="Octavio Mendoza" userId="c9df7a09-3461-4b39-b467-c9ec612835d9" providerId="ADAL" clId="{21F5F69D-70CF-4CAD-9202-A3FCDAC6A549}" dt="2019-08-19T18:09:05.411" v="3570"/>
          <ac:spMkLst>
            <pc:docMk/>
            <pc:sldMk cId="258841510" sldId="311"/>
            <ac:spMk id="86" creationId="{3FA76B01-86D8-4361-9FA3-047F44B0CF3C}"/>
          </ac:spMkLst>
        </pc:spChg>
        <pc:spChg chg="add mod">
          <ac:chgData name="Octavio Mendoza" userId="c9df7a09-3461-4b39-b467-c9ec612835d9" providerId="ADAL" clId="{21F5F69D-70CF-4CAD-9202-A3FCDAC6A549}" dt="2019-08-19T17:30:40.658" v="2751" actId="14100"/>
          <ac:spMkLst>
            <pc:docMk/>
            <pc:sldMk cId="258841510" sldId="311"/>
            <ac:spMk id="107" creationId="{69511BFF-6729-4625-A94B-815E493E7FA5}"/>
          </ac:spMkLst>
        </pc:spChg>
        <pc:spChg chg="add mod">
          <ac:chgData name="Octavio Mendoza" userId="c9df7a09-3461-4b39-b467-c9ec612835d9" providerId="ADAL" clId="{21F5F69D-70CF-4CAD-9202-A3FCDAC6A549}" dt="2019-08-19T17:30:40.658" v="2751" actId="14100"/>
          <ac:spMkLst>
            <pc:docMk/>
            <pc:sldMk cId="258841510" sldId="311"/>
            <ac:spMk id="108" creationId="{C7BCDA30-ED7D-4554-98A9-12F70706F8D5}"/>
          </ac:spMkLst>
        </pc:spChg>
        <pc:spChg chg="add mod">
          <ac:chgData name="Octavio Mendoza" userId="c9df7a09-3461-4b39-b467-c9ec612835d9" providerId="ADAL" clId="{21F5F69D-70CF-4CAD-9202-A3FCDAC6A549}" dt="2019-08-19T17:30:40.658" v="2751" actId="14100"/>
          <ac:spMkLst>
            <pc:docMk/>
            <pc:sldMk cId="258841510" sldId="311"/>
            <ac:spMk id="112" creationId="{0F6E8B22-2056-4972-B5C1-A4B302C9B170}"/>
          </ac:spMkLst>
        </pc:spChg>
        <pc:spChg chg="add mod">
          <ac:chgData name="Octavio Mendoza" userId="c9df7a09-3461-4b39-b467-c9ec612835d9" providerId="ADAL" clId="{21F5F69D-70CF-4CAD-9202-A3FCDAC6A549}" dt="2019-08-19T17:30:40.658" v="2751" actId="14100"/>
          <ac:spMkLst>
            <pc:docMk/>
            <pc:sldMk cId="258841510" sldId="311"/>
            <ac:spMk id="113" creationId="{D092FAD2-7C3C-4B6E-A417-F8AAC74AD735}"/>
          </ac:spMkLst>
        </pc:spChg>
        <pc:spChg chg="add mod">
          <ac:chgData name="Octavio Mendoza" userId="c9df7a09-3461-4b39-b467-c9ec612835d9" providerId="ADAL" clId="{21F5F69D-70CF-4CAD-9202-A3FCDAC6A549}" dt="2019-08-19T17:30:40.658" v="2751" actId="14100"/>
          <ac:spMkLst>
            <pc:docMk/>
            <pc:sldMk cId="258841510" sldId="311"/>
            <ac:spMk id="115" creationId="{3BE0BED0-A9C1-41E4-871E-EFB34C28DABA}"/>
          </ac:spMkLst>
        </pc:spChg>
        <pc:spChg chg="add mod">
          <ac:chgData name="Octavio Mendoza" userId="c9df7a09-3461-4b39-b467-c9ec612835d9" providerId="ADAL" clId="{21F5F69D-70CF-4CAD-9202-A3FCDAC6A549}" dt="2019-08-19T17:30:40.658" v="2751" actId="14100"/>
          <ac:spMkLst>
            <pc:docMk/>
            <pc:sldMk cId="258841510" sldId="311"/>
            <ac:spMk id="116" creationId="{FDB96C6F-DA60-4948-B283-DD273EA51966}"/>
          </ac:spMkLst>
        </pc:spChg>
        <pc:spChg chg="add mod">
          <ac:chgData name="Octavio Mendoza" userId="c9df7a09-3461-4b39-b467-c9ec612835d9" providerId="ADAL" clId="{21F5F69D-70CF-4CAD-9202-A3FCDAC6A549}" dt="2019-08-19T17:30:40.658" v="2751" actId="14100"/>
          <ac:spMkLst>
            <pc:docMk/>
            <pc:sldMk cId="258841510" sldId="311"/>
            <ac:spMk id="118" creationId="{471C4059-0EBD-429F-8D30-BD0BD8867F4C}"/>
          </ac:spMkLst>
        </pc:spChg>
        <pc:spChg chg="add mod">
          <ac:chgData name="Octavio Mendoza" userId="c9df7a09-3461-4b39-b467-c9ec612835d9" providerId="ADAL" clId="{21F5F69D-70CF-4CAD-9202-A3FCDAC6A549}" dt="2019-08-19T17:30:40.658" v="2751" actId="14100"/>
          <ac:spMkLst>
            <pc:docMk/>
            <pc:sldMk cId="258841510" sldId="311"/>
            <ac:spMk id="119" creationId="{75E47238-C346-42FF-A686-920D58E49B50}"/>
          </ac:spMkLst>
        </pc:spChg>
        <pc:spChg chg="add">
          <ac:chgData name="Octavio Mendoza" userId="c9df7a09-3461-4b39-b467-c9ec612835d9" providerId="ADAL" clId="{21F5F69D-70CF-4CAD-9202-A3FCDAC6A549}" dt="2019-08-19T17:18:43.251" v="2732"/>
          <ac:spMkLst>
            <pc:docMk/>
            <pc:sldMk cId="258841510" sldId="311"/>
            <ac:spMk id="120" creationId="{8CDB6EEE-83B5-41F8-8A92-738FA97838F1}"/>
          </ac:spMkLst>
        </pc:spChg>
        <pc:spChg chg="add">
          <ac:chgData name="Octavio Mendoza" userId="c9df7a09-3461-4b39-b467-c9ec612835d9" providerId="ADAL" clId="{21F5F69D-70CF-4CAD-9202-A3FCDAC6A549}" dt="2019-08-19T17:18:43.251" v="2732"/>
          <ac:spMkLst>
            <pc:docMk/>
            <pc:sldMk cId="258841510" sldId="311"/>
            <ac:spMk id="121" creationId="{E7F80160-B93B-42C6-AA54-C4E6ECD57239}"/>
          </ac:spMkLst>
        </pc:spChg>
        <pc:spChg chg="add">
          <ac:chgData name="Octavio Mendoza" userId="c9df7a09-3461-4b39-b467-c9ec612835d9" providerId="ADAL" clId="{21F5F69D-70CF-4CAD-9202-A3FCDAC6A549}" dt="2019-08-19T17:18:43.251" v="2732"/>
          <ac:spMkLst>
            <pc:docMk/>
            <pc:sldMk cId="258841510" sldId="311"/>
            <ac:spMk id="124" creationId="{7B4928F2-75F5-4E0F-B6D0-6A6EC2118AD0}"/>
          </ac:spMkLst>
        </pc:spChg>
        <pc:spChg chg="add">
          <ac:chgData name="Octavio Mendoza" userId="c9df7a09-3461-4b39-b467-c9ec612835d9" providerId="ADAL" clId="{21F5F69D-70CF-4CAD-9202-A3FCDAC6A549}" dt="2019-08-19T17:18:43.251" v="2732"/>
          <ac:spMkLst>
            <pc:docMk/>
            <pc:sldMk cId="258841510" sldId="311"/>
            <ac:spMk id="127" creationId="{AED8E8BA-1B1F-49ED-9DDC-CF61F76323BD}"/>
          </ac:spMkLst>
        </pc:spChg>
        <pc:spChg chg="add">
          <ac:chgData name="Octavio Mendoza" userId="c9df7a09-3461-4b39-b467-c9ec612835d9" providerId="ADAL" clId="{21F5F69D-70CF-4CAD-9202-A3FCDAC6A549}" dt="2019-08-19T17:19:35.116" v="2733"/>
          <ac:spMkLst>
            <pc:docMk/>
            <pc:sldMk cId="258841510" sldId="311"/>
            <ac:spMk id="128" creationId="{5D253D20-2899-49EF-8B58-189539EFAB11}"/>
          </ac:spMkLst>
        </pc:spChg>
        <pc:spChg chg="mod">
          <ac:chgData name="Octavio Mendoza" userId="c9df7a09-3461-4b39-b467-c9ec612835d9" providerId="ADAL" clId="{21F5F69D-70CF-4CAD-9202-A3FCDAC6A549}" dt="2019-08-19T17:20:12.268" v="2736"/>
          <ac:spMkLst>
            <pc:docMk/>
            <pc:sldMk cId="258841510" sldId="311"/>
            <ac:spMk id="136" creationId="{B4086CA2-3B8F-4513-9E76-DC82D8C9AFD0}"/>
          </ac:spMkLst>
        </pc:spChg>
        <pc:spChg chg="mod">
          <ac:chgData name="Octavio Mendoza" userId="c9df7a09-3461-4b39-b467-c9ec612835d9" providerId="ADAL" clId="{21F5F69D-70CF-4CAD-9202-A3FCDAC6A549}" dt="2019-08-19T17:20:17.839" v="2739"/>
          <ac:spMkLst>
            <pc:docMk/>
            <pc:sldMk cId="258841510" sldId="311"/>
            <ac:spMk id="137" creationId="{C0C87FAC-FCB9-4958-B05E-9B3E5EF3CA8C}"/>
          </ac:spMkLst>
        </pc:spChg>
        <pc:spChg chg="mod">
          <ac:chgData name="Octavio Mendoza" userId="c9df7a09-3461-4b39-b467-c9ec612835d9" providerId="ADAL" clId="{21F5F69D-70CF-4CAD-9202-A3FCDAC6A549}" dt="2019-08-19T17:20:31.694" v="2742"/>
          <ac:spMkLst>
            <pc:docMk/>
            <pc:sldMk cId="258841510" sldId="311"/>
            <ac:spMk id="138" creationId="{25DFDA28-8185-47D5-8F5F-D51592F7FB8D}"/>
          </ac:spMkLst>
        </pc:spChg>
        <pc:spChg chg="mod">
          <ac:chgData name="Octavio Mendoza" userId="c9df7a09-3461-4b39-b467-c9ec612835d9" providerId="ADAL" clId="{21F5F69D-70CF-4CAD-9202-A3FCDAC6A549}" dt="2019-08-19T17:20:46.548" v="2745"/>
          <ac:spMkLst>
            <pc:docMk/>
            <pc:sldMk cId="258841510" sldId="311"/>
            <ac:spMk id="139" creationId="{935AC214-85D8-4EEC-804A-96FF0E4F5371}"/>
          </ac:spMkLst>
        </pc:spChg>
        <pc:spChg chg="mod">
          <ac:chgData name="Octavio Mendoza" userId="c9df7a09-3461-4b39-b467-c9ec612835d9" providerId="ADAL" clId="{21F5F69D-70CF-4CAD-9202-A3FCDAC6A549}" dt="2019-08-19T17:20:58.196" v="2748"/>
          <ac:spMkLst>
            <pc:docMk/>
            <pc:sldMk cId="258841510" sldId="311"/>
            <ac:spMk id="140" creationId="{DF1EBB78-0EE6-4A35-A52F-53071E8EC948}"/>
          </ac:spMkLst>
        </pc:spChg>
        <pc:spChg chg="mod">
          <ac:chgData name="Octavio Mendoza" userId="c9df7a09-3461-4b39-b467-c9ec612835d9" providerId="ADAL" clId="{21F5F69D-70CF-4CAD-9202-A3FCDAC6A549}" dt="2019-08-19T17:17:32.985" v="2731"/>
          <ac:spMkLst>
            <pc:docMk/>
            <pc:sldMk cId="258841510" sldId="311"/>
            <ac:spMk id="141" creationId="{19CB08BD-CF8D-4D25-BCEB-2EB1B5620A40}"/>
          </ac:spMkLst>
        </pc:spChg>
        <pc:spChg chg="add">
          <ac:chgData name="Octavio Mendoza" userId="c9df7a09-3461-4b39-b467-c9ec612835d9" providerId="ADAL" clId="{21F5F69D-70CF-4CAD-9202-A3FCDAC6A549}" dt="2019-08-19T17:19:35.116" v="2733"/>
          <ac:spMkLst>
            <pc:docMk/>
            <pc:sldMk cId="258841510" sldId="311"/>
            <ac:spMk id="142" creationId="{65637299-FB62-478F-A686-393063E49484}"/>
          </ac:spMkLst>
        </pc:spChg>
      </pc:sldChg>
      <pc:sldChg chg="addSp delSp modSp add modNotesTx">
        <pc:chgData name="Octavio Mendoza" userId="c9df7a09-3461-4b39-b467-c9ec612835d9" providerId="ADAL" clId="{21F5F69D-70CF-4CAD-9202-A3FCDAC6A549}" dt="2019-08-19T20:24:41.936" v="5000" actId="478"/>
        <pc:sldMkLst>
          <pc:docMk/>
          <pc:sldMk cId="4107533312" sldId="313"/>
        </pc:sldMkLst>
        <pc:spChg chg="add del">
          <ac:chgData name="Octavio Mendoza" userId="c9df7a09-3461-4b39-b467-c9ec612835d9" providerId="ADAL" clId="{21F5F69D-70CF-4CAD-9202-A3FCDAC6A549}" dt="2019-08-19T18:09:19.862" v="3575"/>
          <ac:spMkLst>
            <pc:docMk/>
            <pc:sldMk cId="4107533312" sldId="313"/>
            <ac:spMk id="2" creationId="{B283DF26-1E31-4EE5-8A49-C7F61B703C39}"/>
          </ac:spMkLst>
        </pc:spChg>
        <pc:spChg chg="add del mod">
          <ac:chgData name="Octavio Mendoza" userId="c9df7a09-3461-4b39-b467-c9ec612835d9" providerId="ADAL" clId="{21F5F69D-70CF-4CAD-9202-A3FCDAC6A549}" dt="2019-08-19T19:24:40.241" v="4118" actId="478"/>
          <ac:spMkLst>
            <pc:docMk/>
            <pc:sldMk cId="4107533312" sldId="313"/>
            <ac:spMk id="3" creationId="{DFCC654B-23FD-44DE-871D-D430047D3AB5}"/>
          </ac:spMkLst>
        </pc:spChg>
        <pc:spChg chg="add mod">
          <ac:chgData name="Octavio Mendoza" userId="c9df7a09-3461-4b39-b467-c9ec612835d9" providerId="ADAL" clId="{21F5F69D-70CF-4CAD-9202-A3FCDAC6A549}" dt="2019-08-19T20:03:29.525" v="4807" actId="1037"/>
          <ac:spMkLst>
            <pc:docMk/>
            <pc:sldMk cId="4107533312" sldId="313"/>
            <ac:spMk id="4" creationId="{AF13C667-600C-4A34-A9F5-B56E8C8891E6}"/>
          </ac:spMkLst>
        </pc:spChg>
        <pc:spChg chg="del mod">
          <ac:chgData name="Octavio Mendoza" userId="c9df7a09-3461-4b39-b467-c9ec612835d9" providerId="ADAL" clId="{21F5F69D-70CF-4CAD-9202-A3FCDAC6A549}" dt="2019-08-19T19:24:54.059" v="4119" actId="478"/>
          <ac:spMkLst>
            <pc:docMk/>
            <pc:sldMk cId="4107533312" sldId="313"/>
            <ac:spMk id="5" creationId="{622AF78E-5D35-4989-9A73-C607D66A3DF2}"/>
          </ac:spMkLst>
        </pc:spChg>
        <pc:spChg chg="add mod">
          <ac:chgData name="Octavio Mendoza" userId="c9df7a09-3461-4b39-b467-c9ec612835d9" providerId="ADAL" clId="{21F5F69D-70CF-4CAD-9202-A3FCDAC6A549}" dt="2019-08-19T20:04:12.498" v="4808" actId="207"/>
          <ac:spMkLst>
            <pc:docMk/>
            <pc:sldMk cId="4107533312" sldId="313"/>
            <ac:spMk id="6" creationId="{C12F916E-8917-4597-AEF6-03929C432101}"/>
          </ac:spMkLst>
        </pc:spChg>
        <pc:spChg chg="del">
          <ac:chgData name="Octavio Mendoza" userId="c9df7a09-3461-4b39-b467-c9ec612835d9" providerId="ADAL" clId="{21F5F69D-70CF-4CAD-9202-A3FCDAC6A549}" dt="2019-08-19T19:24:38.713" v="4117" actId="478"/>
          <ac:spMkLst>
            <pc:docMk/>
            <pc:sldMk cId="4107533312" sldId="313"/>
            <ac:spMk id="65" creationId="{3812FC56-ED7D-4963-AE21-7339ED147F35}"/>
          </ac:spMkLst>
        </pc:spChg>
        <pc:spChg chg="del">
          <ac:chgData name="Octavio Mendoza" userId="c9df7a09-3461-4b39-b467-c9ec612835d9" providerId="ADAL" clId="{21F5F69D-70CF-4CAD-9202-A3FCDAC6A549}" dt="2019-08-19T19:24:38.713" v="4117" actId="478"/>
          <ac:spMkLst>
            <pc:docMk/>
            <pc:sldMk cId="4107533312" sldId="313"/>
            <ac:spMk id="67" creationId="{8AA4802B-FF5D-4E40-B5EF-F12F1CDA3102}"/>
          </ac:spMkLst>
        </pc:spChg>
        <pc:spChg chg="del">
          <ac:chgData name="Octavio Mendoza" userId="c9df7a09-3461-4b39-b467-c9ec612835d9" providerId="ADAL" clId="{21F5F69D-70CF-4CAD-9202-A3FCDAC6A549}" dt="2019-08-19T19:24:38.713" v="4117" actId="478"/>
          <ac:spMkLst>
            <pc:docMk/>
            <pc:sldMk cId="4107533312" sldId="313"/>
            <ac:spMk id="72" creationId="{C8A199A2-FA1A-4803-829A-24F134B22BC8}"/>
          </ac:spMkLst>
        </pc:spChg>
        <pc:spChg chg="del">
          <ac:chgData name="Octavio Mendoza" userId="c9df7a09-3461-4b39-b467-c9ec612835d9" providerId="ADAL" clId="{21F5F69D-70CF-4CAD-9202-A3FCDAC6A549}" dt="2019-08-19T19:24:38.713" v="4117" actId="478"/>
          <ac:spMkLst>
            <pc:docMk/>
            <pc:sldMk cId="4107533312" sldId="313"/>
            <ac:spMk id="76" creationId="{9D52D2B3-B860-4B48-83DE-C93ED831729C}"/>
          </ac:spMkLst>
        </pc:spChg>
        <pc:spChg chg="del">
          <ac:chgData name="Octavio Mendoza" userId="c9df7a09-3461-4b39-b467-c9ec612835d9" providerId="ADAL" clId="{21F5F69D-70CF-4CAD-9202-A3FCDAC6A549}" dt="2019-08-19T19:24:38.713" v="4117" actId="478"/>
          <ac:spMkLst>
            <pc:docMk/>
            <pc:sldMk cId="4107533312" sldId="313"/>
            <ac:spMk id="77" creationId="{5718CA7E-CC22-4FCF-9556-1C4904F3BCF8}"/>
          </ac:spMkLst>
        </pc:spChg>
        <pc:spChg chg="del">
          <ac:chgData name="Octavio Mendoza" userId="c9df7a09-3461-4b39-b467-c9ec612835d9" providerId="ADAL" clId="{21F5F69D-70CF-4CAD-9202-A3FCDAC6A549}" dt="2019-08-19T19:24:38.713" v="4117" actId="478"/>
          <ac:spMkLst>
            <pc:docMk/>
            <pc:sldMk cId="4107533312" sldId="313"/>
            <ac:spMk id="78" creationId="{6104E117-C7D5-4414-8B92-774438B86E8F}"/>
          </ac:spMkLst>
        </pc:spChg>
        <pc:spChg chg="del">
          <ac:chgData name="Octavio Mendoza" userId="c9df7a09-3461-4b39-b467-c9ec612835d9" providerId="ADAL" clId="{21F5F69D-70CF-4CAD-9202-A3FCDAC6A549}" dt="2019-08-19T19:24:38.713" v="4117" actId="478"/>
          <ac:spMkLst>
            <pc:docMk/>
            <pc:sldMk cId="4107533312" sldId="313"/>
            <ac:spMk id="79" creationId="{B0B2A9AF-9ED4-4A43-A5A6-582FF8461B9A}"/>
          </ac:spMkLst>
        </pc:spChg>
        <pc:spChg chg="del">
          <ac:chgData name="Octavio Mendoza" userId="c9df7a09-3461-4b39-b467-c9ec612835d9" providerId="ADAL" clId="{21F5F69D-70CF-4CAD-9202-A3FCDAC6A549}" dt="2019-08-19T19:24:38.713" v="4117" actId="478"/>
          <ac:spMkLst>
            <pc:docMk/>
            <pc:sldMk cId="4107533312" sldId="313"/>
            <ac:spMk id="80" creationId="{06370FEA-0641-44B8-8D53-B88887AEBEAB}"/>
          </ac:spMkLst>
        </pc:spChg>
        <pc:spChg chg="del">
          <ac:chgData name="Octavio Mendoza" userId="c9df7a09-3461-4b39-b467-c9ec612835d9" providerId="ADAL" clId="{21F5F69D-70CF-4CAD-9202-A3FCDAC6A549}" dt="2019-08-19T19:24:38.713" v="4117" actId="478"/>
          <ac:spMkLst>
            <pc:docMk/>
            <pc:sldMk cId="4107533312" sldId="313"/>
            <ac:spMk id="81" creationId="{05C233A7-F3D9-475A-BC3B-27DC66535BE4}"/>
          </ac:spMkLst>
        </pc:spChg>
        <pc:spChg chg="del">
          <ac:chgData name="Octavio Mendoza" userId="c9df7a09-3461-4b39-b467-c9ec612835d9" providerId="ADAL" clId="{21F5F69D-70CF-4CAD-9202-A3FCDAC6A549}" dt="2019-08-19T19:24:38.713" v="4117" actId="478"/>
          <ac:spMkLst>
            <pc:docMk/>
            <pc:sldMk cId="4107533312" sldId="313"/>
            <ac:spMk id="82" creationId="{E1DFBFBD-215C-4B3C-A703-5DB87D032DF9}"/>
          </ac:spMkLst>
        </pc:spChg>
        <pc:spChg chg="add del mod">
          <ac:chgData name="Octavio Mendoza" userId="c9df7a09-3461-4b39-b467-c9ec612835d9" providerId="ADAL" clId="{21F5F69D-70CF-4CAD-9202-A3FCDAC6A549}" dt="2019-08-19T19:24:38.713" v="4117" actId="478"/>
          <ac:spMkLst>
            <pc:docMk/>
            <pc:sldMk cId="4107533312" sldId="313"/>
            <ac:spMk id="88" creationId="{3437B587-2835-440E-9105-313A17708E50}"/>
          </ac:spMkLst>
        </pc:spChg>
        <pc:spChg chg="add del mod">
          <ac:chgData name="Octavio Mendoza" userId="c9df7a09-3461-4b39-b467-c9ec612835d9" providerId="ADAL" clId="{21F5F69D-70CF-4CAD-9202-A3FCDAC6A549}" dt="2019-08-19T19:24:38.713" v="4117" actId="478"/>
          <ac:spMkLst>
            <pc:docMk/>
            <pc:sldMk cId="4107533312" sldId="313"/>
            <ac:spMk id="89" creationId="{46E685C9-F6EB-476A-8195-0745A96BC250}"/>
          </ac:spMkLst>
        </pc:spChg>
        <pc:spChg chg="add del mod">
          <ac:chgData name="Octavio Mendoza" userId="c9df7a09-3461-4b39-b467-c9ec612835d9" providerId="ADAL" clId="{21F5F69D-70CF-4CAD-9202-A3FCDAC6A549}" dt="2019-08-19T19:24:38.713" v="4117" actId="478"/>
          <ac:spMkLst>
            <pc:docMk/>
            <pc:sldMk cId="4107533312" sldId="313"/>
            <ac:spMk id="90" creationId="{832FAF2E-1DB3-4BD8-92E1-114FEFCC8359}"/>
          </ac:spMkLst>
        </pc:spChg>
        <pc:spChg chg="add del mod">
          <ac:chgData name="Octavio Mendoza" userId="c9df7a09-3461-4b39-b467-c9ec612835d9" providerId="ADAL" clId="{21F5F69D-70CF-4CAD-9202-A3FCDAC6A549}" dt="2019-08-19T19:24:38.713" v="4117" actId="478"/>
          <ac:spMkLst>
            <pc:docMk/>
            <pc:sldMk cId="4107533312" sldId="313"/>
            <ac:spMk id="91" creationId="{968D95F7-3421-4859-94F3-7D94E9E27119}"/>
          </ac:spMkLst>
        </pc:spChg>
        <pc:spChg chg="add del mod">
          <ac:chgData name="Octavio Mendoza" userId="c9df7a09-3461-4b39-b467-c9ec612835d9" providerId="ADAL" clId="{21F5F69D-70CF-4CAD-9202-A3FCDAC6A549}" dt="2019-08-19T19:24:38.713" v="4117" actId="478"/>
          <ac:spMkLst>
            <pc:docMk/>
            <pc:sldMk cId="4107533312" sldId="313"/>
            <ac:spMk id="92" creationId="{5E85665A-A2A7-421D-BAAD-DC854EFBF586}"/>
          </ac:spMkLst>
        </pc:spChg>
        <pc:spChg chg="add del mod">
          <ac:chgData name="Octavio Mendoza" userId="c9df7a09-3461-4b39-b467-c9ec612835d9" providerId="ADAL" clId="{21F5F69D-70CF-4CAD-9202-A3FCDAC6A549}" dt="2019-08-19T19:24:38.713" v="4117" actId="478"/>
          <ac:spMkLst>
            <pc:docMk/>
            <pc:sldMk cId="4107533312" sldId="313"/>
            <ac:spMk id="93" creationId="{B01B6804-8BE6-414B-9D25-FFCCCD2D24A6}"/>
          </ac:spMkLst>
        </pc:spChg>
        <pc:spChg chg="add del mod">
          <ac:chgData name="Octavio Mendoza" userId="c9df7a09-3461-4b39-b467-c9ec612835d9" providerId="ADAL" clId="{21F5F69D-70CF-4CAD-9202-A3FCDAC6A549}" dt="2019-08-19T19:24:38.713" v="4117" actId="478"/>
          <ac:spMkLst>
            <pc:docMk/>
            <pc:sldMk cId="4107533312" sldId="313"/>
            <ac:spMk id="94" creationId="{69BE3F8C-39EF-478A-8E66-E339D1AF9A30}"/>
          </ac:spMkLst>
        </pc:spChg>
        <pc:spChg chg="add del mod">
          <ac:chgData name="Octavio Mendoza" userId="c9df7a09-3461-4b39-b467-c9ec612835d9" providerId="ADAL" clId="{21F5F69D-70CF-4CAD-9202-A3FCDAC6A549}" dt="2019-08-19T19:24:38.713" v="4117" actId="478"/>
          <ac:spMkLst>
            <pc:docMk/>
            <pc:sldMk cId="4107533312" sldId="313"/>
            <ac:spMk id="95" creationId="{11752173-A53C-4B37-AAF2-4D268069B5D9}"/>
          </ac:spMkLst>
        </pc:spChg>
        <pc:spChg chg="del">
          <ac:chgData name="Octavio Mendoza" userId="c9df7a09-3461-4b39-b467-c9ec612835d9" providerId="ADAL" clId="{21F5F69D-70CF-4CAD-9202-A3FCDAC6A549}" dt="2019-08-19T19:24:38.713" v="4117" actId="478"/>
          <ac:spMkLst>
            <pc:docMk/>
            <pc:sldMk cId="4107533312" sldId="313"/>
            <ac:spMk id="96" creationId="{A8477555-D04D-49F1-A4AA-876309904B4B}"/>
          </ac:spMkLst>
        </pc:spChg>
        <pc:spChg chg="add del mod">
          <ac:chgData name="Octavio Mendoza" userId="c9df7a09-3461-4b39-b467-c9ec612835d9" providerId="ADAL" clId="{21F5F69D-70CF-4CAD-9202-A3FCDAC6A549}" dt="2019-08-19T19:24:38.713" v="4117" actId="478"/>
          <ac:spMkLst>
            <pc:docMk/>
            <pc:sldMk cId="4107533312" sldId="313"/>
            <ac:spMk id="97" creationId="{754BC497-7AB5-4BF9-BE95-BBB289495D9E}"/>
          </ac:spMkLst>
        </pc:spChg>
        <pc:spChg chg="add del mod">
          <ac:chgData name="Octavio Mendoza" userId="c9df7a09-3461-4b39-b467-c9ec612835d9" providerId="ADAL" clId="{21F5F69D-70CF-4CAD-9202-A3FCDAC6A549}" dt="2019-08-19T19:24:38.713" v="4117" actId="478"/>
          <ac:spMkLst>
            <pc:docMk/>
            <pc:sldMk cId="4107533312" sldId="313"/>
            <ac:spMk id="98" creationId="{65A85449-08BC-4999-980E-D17A8BDFE8A1}"/>
          </ac:spMkLst>
        </pc:spChg>
        <pc:spChg chg="del">
          <ac:chgData name="Octavio Mendoza" userId="c9df7a09-3461-4b39-b467-c9ec612835d9" providerId="ADAL" clId="{21F5F69D-70CF-4CAD-9202-A3FCDAC6A549}" dt="2019-08-19T19:24:38.713" v="4117" actId="478"/>
          <ac:spMkLst>
            <pc:docMk/>
            <pc:sldMk cId="4107533312" sldId="313"/>
            <ac:spMk id="99" creationId="{339D92F5-2DE9-4524-9F55-2AABBCA4E739}"/>
          </ac:spMkLst>
        </pc:spChg>
        <pc:spChg chg="add del mod">
          <ac:chgData name="Octavio Mendoza" userId="c9df7a09-3461-4b39-b467-c9ec612835d9" providerId="ADAL" clId="{21F5F69D-70CF-4CAD-9202-A3FCDAC6A549}" dt="2019-08-19T19:24:38.713" v="4117" actId="478"/>
          <ac:spMkLst>
            <pc:docMk/>
            <pc:sldMk cId="4107533312" sldId="313"/>
            <ac:spMk id="100" creationId="{1ABB0737-E87E-461B-BF26-3BC2A1406738}"/>
          </ac:spMkLst>
        </pc:spChg>
        <pc:spChg chg="del">
          <ac:chgData name="Octavio Mendoza" userId="c9df7a09-3461-4b39-b467-c9ec612835d9" providerId="ADAL" clId="{21F5F69D-70CF-4CAD-9202-A3FCDAC6A549}" dt="2019-08-19T19:24:38.713" v="4117" actId="478"/>
          <ac:spMkLst>
            <pc:docMk/>
            <pc:sldMk cId="4107533312" sldId="313"/>
            <ac:spMk id="101" creationId="{8AC30A7B-FF18-4625-97CB-D835BE5DDF1B}"/>
          </ac:spMkLst>
        </pc:spChg>
        <pc:spChg chg="del">
          <ac:chgData name="Octavio Mendoza" userId="c9df7a09-3461-4b39-b467-c9ec612835d9" providerId="ADAL" clId="{21F5F69D-70CF-4CAD-9202-A3FCDAC6A549}" dt="2019-08-19T19:24:38.713" v="4117" actId="478"/>
          <ac:spMkLst>
            <pc:docMk/>
            <pc:sldMk cId="4107533312" sldId="313"/>
            <ac:spMk id="103" creationId="{3E18A8D3-0984-44E9-AA79-8531715C1EAC}"/>
          </ac:spMkLst>
        </pc:spChg>
        <pc:spChg chg="del">
          <ac:chgData name="Octavio Mendoza" userId="c9df7a09-3461-4b39-b467-c9ec612835d9" providerId="ADAL" clId="{21F5F69D-70CF-4CAD-9202-A3FCDAC6A549}" dt="2019-08-19T19:24:38.713" v="4117" actId="478"/>
          <ac:spMkLst>
            <pc:docMk/>
            <pc:sldMk cId="4107533312" sldId="313"/>
            <ac:spMk id="104" creationId="{53241F55-016E-4B95-99FA-DE8687D89FCD}"/>
          </ac:spMkLst>
        </pc:spChg>
        <pc:spChg chg="add del mod">
          <ac:chgData name="Octavio Mendoza" userId="c9df7a09-3461-4b39-b467-c9ec612835d9" providerId="ADAL" clId="{21F5F69D-70CF-4CAD-9202-A3FCDAC6A549}" dt="2019-08-19T19:24:38.713" v="4117" actId="478"/>
          <ac:spMkLst>
            <pc:docMk/>
            <pc:sldMk cId="4107533312" sldId="313"/>
            <ac:spMk id="105" creationId="{04E37286-E75F-4376-B44B-A186D25B902D}"/>
          </ac:spMkLst>
        </pc:spChg>
        <pc:spChg chg="add mod">
          <ac:chgData name="Octavio Mendoza" userId="c9df7a09-3461-4b39-b467-c9ec612835d9" providerId="ADAL" clId="{21F5F69D-70CF-4CAD-9202-A3FCDAC6A549}" dt="2019-08-19T20:03:23.807" v="4781" actId="1036"/>
          <ac:spMkLst>
            <pc:docMk/>
            <pc:sldMk cId="4107533312" sldId="313"/>
            <ac:spMk id="106" creationId="{0488F0E6-601C-470F-A80D-28C4B38CF4B9}"/>
          </ac:spMkLst>
        </pc:spChg>
        <pc:spChg chg="add del mod">
          <ac:chgData name="Octavio Mendoza" userId="c9df7a09-3461-4b39-b467-c9ec612835d9" providerId="ADAL" clId="{21F5F69D-70CF-4CAD-9202-A3FCDAC6A549}" dt="2019-08-19T17:47:41.011" v="2849"/>
          <ac:spMkLst>
            <pc:docMk/>
            <pc:sldMk cId="4107533312" sldId="313"/>
            <ac:spMk id="106" creationId="{F8ECBECE-FF5D-4FB9-BA36-A451E36BA163}"/>
          </ac:spMkLst>
        </pc:spChg>
        <pc:spChg chg="del">
          <ac:chgData name="Octavio Mendoza" userId="c9df7a09-3461-4b39-b467-c9ec612835d9" providerId="ADAL" clId="{21F5F69D-70CF-4CAD-9202-A3FCDAC6A549}" dt="2019-08-19T17:46:43.449" v="2828" actId="478"/>
          <ac:spMkLst>
            <pc:docMk/>
            <pc:sldMk cId="4107533312" sldId="313"/>
            <ac:spMk id="107" creationId="{69511BFF-6729-4625-A94B-815E493E7FA5}"/>
          </ac:spMkLst>
        </pc:spChg>
        <pc:spChg chg="add mod">
          <ac:chgData name="Octavio Mendoza" userId="c9df7a09-3461-4b39-b467-c9ec612835d9" providerId="ADAL" clId="{21F5F69D-70CF-4CAD-9202-A3FCDAC6A549}" dt="2019-08-19T19:53:54.715" v="4609" actId="14100"/>
          <ac:spMkLst>
            <pc:docMk/>
            <pc:sldMk cId="4107533312" sldId="313"/>
            <ac:spMk id="107" creationId="{ABC8FF04-602C-4695-8E5F-AEF14C8EE332}"/>
          </ac:spMkLst>
        </pc:spChg>
        <pc:spChg chg="del">
          <ac:chgData name="Octavio Mendoza" userId="c9df7a09-3461-4b39-b467-c9ec612835d9" providerId="ADAL" clId="{21F5F69D-70CF-4CAD-9202-A3FCDAC6A549}" dt="2019-08-19T17:46:43.449" v="2828" actId="478"/>
          <ac:spMkLst>
            <pc:docMk/>
            <pc:sldMk cId="4107533312" sldId="313"/>
            <ac:spMk id="108" creationId="{C7BCDA30-ED7D-4554-98A9-12F70706F8D5}"/>
          </ac:spMkLst>
        </pc:spChg>
        <pc:spChg chg="del">
          <ac:chgData name="Octavio Mendoza" userId="c9df7a09-3461-4b39-b467-c9ec612835d9" providerId="ADAL" clId="{21F5F69D-70CF-4CAD-9202-A3FCDAC6A549}" dt="2019-08-19T19:24:38.713" v="4117" actId="478"/>
          <ac:spMkLst>
            <pc:docMk/>
            <pc:sldMk cId="4107533312" sldId="313"/>
            <ac:spMk id="109" creationId="{EC141E55-DB9E-42F3-997E-5009C89F9B6C}"/>
          </ac:spMkLst>
        </pc:spChg>
        <pc:spChg chg="del">
          <ac:chgData name="Octavio Mendoza" userId="c9df7a09-3461-4b39-b467-c9ec612835d9" providerId="ADAL" clId="{21F5F69D-70CF-4CAD-9202-A3FCDAC6A549}" dt="2019-08-19T19:24:38.713" v="4117" actId="478"/>
          <ac:spMkLst>
            <pc:docMk/>
            <pc:sldMk cId="4107533312" sldId="313"/>
            <ac:spMk id="110" creationId="{7735827D-53E2-4E21-A4DB-A2807970C694}"/>
          </ac:spMkLst>
        </pc:spChg>
        <pc:spChg chg="del">
          <ac:chgData name="Octavio Mendoza" userId="c9df7a09-3461-4b39-b467-c9ec612835d9" providerId="ADAL" clId="{21F5F69D-70CF-4CAD-9202-A3FCDAC6A549}" dt="2019-08-19T19:24:38.713" v="4117" actId="478"/>
          <ac:spMkLst>
            <pc:docMk/>
            <pc:sldMk cId="4107533312" sldId="313"/>
            <ac:spMk id="111" creationId="{7A5464FC-2F0D-450F-A2F8-60C3D68BA8F2}"/>
          </ac:spMkLst>
        </pc:spChg>
        <pc:spChg chg="del">
          <ac:chgData name="Octavio Mendoza" userId="c9df7a09-3461-4b39-b467-c9ec612835d9" providerId="ADAL" clId="{21F5F69D-70CF-4CAD-9202-A3FCDAC6A549}" dt="2019-08-19T17:46:43.449" v="2828" actId="478"/>
          <ac:spMkLst>
            <pc:docMk/>
            <pc:sldMk cId="4107533312" sldId="313"/>
            <ac:spMk id="112" creationId="{0F6E8B22-2056-4972-B5C1-A4B302C9B170}"/>
          </ac:spMkLst>
        </pc:spChg>
        <pc:spChg chg="del">
          <ac:chgData name="Octavio Mendoza" userId="c9df7a09-3461-4b39-b467-c9ec612835d9" providerId="ADAL" clId="{21F5F69D-70CF-4CAD-9202-A3FCDAC6A549}" dt="2019-08-19T17:46:43.449" v="2828" actId="478"/>
          <ac:spMkLst>
            <pc:docMk/>
            <pc:sldMk cId="4107533312" sldId="313"/>
            <ac:spMk id="113" creationId="{D092FAD2-7C3C-4B6E-A417-F8AAC74AD735}"/>
          </ac:spMkLst>
        </pc:spChg>
        <pc:spChg chg="add del mod">
          <ac:chgData name="Octavio Mendoza" userId="c9df7a09-3461-4b39-b467-c9ec612835d9" providerId="ADAL" clId="{21F5F69D-70CF-4CAD-9202-A3FCDAC6A549}" dt="2019-08-19T19:24:38.713" v="4117" actId="478"/>
          <ac:spMkLst>
            <pc:docMk/>
            <pc:sldMk cId="4107533312" sldId="313"/>
            <ac:spMk id="114" creationId="{0EF851F8-24CE-4D9F-845B-25ED25CF840A}"/>
          </ac:spMkLst>
        </pc:spChg>
        <pc:spChg chg="del">
          <ac:chgData name="Octavio Mendoza" userId="c9df7a09-3461-4b39-b467-c9ec612835d9" providerId="ADAL" clId="{21F5F69D-70CF-4CAD-9202-A3FCDAC6A549}" dt="2019-08-19T17:46:43.449" v="2828" actId="478"/>
          <ac:spMkLst>
            <pc:docMk/>
            <pc:sldMk cId="4107533312" sldId="313"/>
            <ac:spMk id="115" creationId="{3BE0BED0-A9C1-41E4-871E-EFB34C28DABA}"/>
          </ac:spMkLst>
        </pc:spChg>
        <pc:spChg chg="del">
          <ac:chgData name="Octavio Mendoza" userId="c9df7a09-3461-4b39-b467-c9ec612835d9" providerId="ADAL" clId="{21F5F69D-70CF-4CAD-9202-A3FCDAC6A549}" dt="2019-08-19T17:46:43.449" v="2828" actId="478"/>
          <ac:spMkLst>
            <pc:docMk/>
            <pc:sldMk cId="4107533312" sldId="313"/>
            <ac:spMk id="116" creationId="{FDB96C6F-DA60-4948-B283-DD273EA51966}"/>
          </ac:spMkLst>
        </pc:spChg>
        <pc:spChg chg="del">
          <ac:chgData name="Octavio Mendoza" userId="c9df7a09-3461-4b39-b467-c9ec612835d9" providerId="ADAL" clId="{21F5F69D-70CF-4CAD-9202-A3FCDAC6A549}" dt="2019-08-19T19:24:38.713" v="4117" actId="478"/>
          <ac:spMkLst>
            <pc:docMk/>
            <pc:sldMk cId="4107533312" sldId="313"/>
            <ac:spMk id="117" creationId="{D91A1022-7E34-4E73-9EF0-65164402C01B}"/>
          </ac:spMkLst>
        </pc:spChg>
        <pc:spChg chg="del">
          <ac:chgData name="Octavio Mendoza" userId="c9df7a09-3461-4b39-b467-c9ec612835d9" providerId="ADAL" clId="{21F5F69D-70CF-4CAD-9202-A3FCDAC6A549}" dt="2019-08-19T17:46:43.449" v="2828" actId="478"/>
          <ac:spMkLst>
            <pc:docMk/>
            <pc:sldMk cId="4107533312" sldId="313"/>
            <ac:spMk id="118" creationId="{471C4059-0EBD-429F-8D30-BD0BD8867F4C}"/>
          </ac:spMkLst>
        </pc:spChg>
        <pc:spChg chg="del">
          <ac:chgData name="Octavio Mendoza" userId="c9df7a09-3461-4b39-b467-c9ec612835d9" providerId="ADAL" clId="{21F5F69D-70CF-4CAD-9202-A3FCDAC6A549}" dt="2019-08-19T17:46:43.449" v="2828" actId="478"/>
          <ac:spMkLst>
            <pc:docMk/>
            <pc:sldMk cId="4107533312" sldId="313"/>
            <ac:spMk id="119" creationId="{75E47238-C346-42FF-A686-920D58E49B50}"/>
          </ac:spMkLst>
        </pc:spChg>
        <pc:spChg chg="del">
          <ac:chgData name="Octavio Mendoza" userId="c9df7a09-3461-4b39-b467-c9ec612835d9" providerId="ADAL" clId="{21F5F69D-70CF-4CAD-9202-A3FCDAC6A549}" dt="2019-08-19T17:46:43.449" v="2828" actId="478"/>
          <ac:spMkLst>
            <pc:docMk/>
            <pc:sldMk cId="4107533312" sldId="313"/>
            <ac:spMk id="120" creationId="{8CDB6EEE-83B5-41F8-8A92-738FA97838F1}"/>
          </ac:spMkLst>
        </pc:spChg>
        <pc:spChg chg="del">
          <ac:chgData name="Octavio Mendoza" userId="c9df7a09-3461-4b39-b467-c9ec612835d9" providerId="ADAL" clId="{21F5F69D-70CF-4CAD-9202-A3FCDAC6A549}" dt="2019-08-19T17:46:43.449" v="2828" actId="478"/>
          <ac:spMkLst>
            <pc:docMk/>
            <pc:sldMk cId="4107533312" sldId="313"/>
            <ac:spMk id="121" creationId="{E7F80160-B93B-42C6-AA54-C4E6ECD57239}"/>
          </ac:spMkLst>
        </pc:spChg>
        <pc:spChg chg="del">
          <ac:chgData name="Octavio Mendoza" userId="c9df7a09-3461-4b39-b467-c9ec612835d9" providerId="ADAL" clId="{21F5F69D-70CF-4CAD-9202-A3FCDAC6A549}" dt="2019-08-19T19:24:38.713" v="4117" actId="478"/>
          <ac:spMkLst>
            <pc:docMk/>
            <pc:sldMk cId="4107533312" sldId="313"/>
            <ac:spMk id="122" creationId="{7DE7E4F1-6BE9-4176-884B-6D78C95D7FCC}"/>
          </ac:spMkLst>
        </pc:spChg>
        <pc:spChg chg="del">
          <ac:chgData name="Octavio Mendoza" userId="c9df7a09-3461-4b39-b467-c9ec612835d9" providerId="ADAL" clId="{21F5F69D-70CF-4CAD-9202-A3FCDAC6A549}" dt="2019-08-19T19:24:38.713" v="4117" actId="478"/>
          <ac:spMkLst>
            <pc:docMk/>
            <pc:sldMk cId="4107533312" sldId="313"/>
            <ac:spMk id="123" creationId="{DCC53CEF-3C45-4F3D-8B07-28EF5D402F83}"/>
          </ac:spMkLst>
        </pc:spChg>
        <pc:spChg chg="del">
          <ac:chgData name="Octavio Mendoza" userId="c9df7a09-3461-4b39-b467-c9ec612835d9" providerId="ADAL" clId="{21F5F69D-70CF-4CAD-9202-A3FCDAC6A549}" dt="2019-08-19T17:46:43.449" v="2828" actId="478"/>
          <ac:spMkLst>
            <pc:docMk/>
            <pc:sldMk cId="4107533312" sldId="313"/>
            <ac:spMk id="124" creationId="{7B4928F2-75F5-4E0F-B6D0-6A6EC2118AD0}"/>
          </ac:spMkLst>
        </pc:spChg>
        <pc:spChg chg="del">
          <ac:chgData name="Octavio Mendoza" userId="c9df7a09-3461-4b39-b467-c9ec612835d9" providerId="ADAL" clId="{21F5F69D-70CF-4CAD-9202-A3FCDAC6A549}" dt="2019-08-19T19:24:38.713" v="4117" actId="478"/>
          <ac:spMkLst>
            <pc:docMk/>
            <pc:sldMk cId="4107533312" sldId="313"/>
            <ac:spMk id="125" creationId="{72169C18-0635-45C1-99DC-2E47ED7D38D2}"/>
          </ac:spMkLst>
        </pc:spChg>
        <pc:spChg chg="del">
          <ac:chgData name="Octavio Mendoza" userId="c9df7a09-3461-4b39-b467-c9ec612835d9" providerId="ADAL" clId="{21F5F69D-70CF-4CAD-9202-A3FCDAC6A549}" dt="2019-08-19T19:24:38.713" v="4117" actId="478"/>
          <ac:spMkLst>
            <pc:docMk/>
            <pc:sldMk cId="4107533312" sldId="313"/>
            <ac:spMk id="126" creationId="{38E95DD5-FE24-4422-886D-F54AC6F98A25}"/>
          </ac:spMkLst>
        </pc:spChg>
        <pc:spChg chg="del">
          <ac:chgData name="Octavio Mendoza" userId="c9df7a09-3461-4b39-b467-c9ec612835d9" providerId="ADAL" clId="{21F5F69D-70CF-4CAD-9202-A3FCDAC6A549}" dt="2019-08-19T17:46:43.449" v="2828" actId="478"/>
          <ac:spMkLst>
            <pc:docMk/>
            <pc:sldMk cId="4107533312" sldId="313"/>
            <ac:spMk id="127" creationId="{AED8E8BA-1B1F-49ED-9DDC-CF61F76323BD}"/>
          </ac:spMkLst>
        </pc:spChg>
        <pc:spChg chg="del">
          <ac:chgData name="Octavio Mendoza" userId="c9df7a09-3461-4b39-b467-c9ec612835d9" providerId="ADAL" clId="{21F5F69D-70CF-4CAD-9202-A3FCDAC6A549}" dt="2019-08-19T17:46:43.449" v="2828" actId="478"/>
          <ac:spMkLst>
            <pc:docMk/>
            <pc:sldMk cId="4107533312" sldId="313"/>
            <ac:spMk id="128" creationId="{5D253D20-2899-49EF-8B58-189539EFAB11}"/>
          </ac:spMkLst>
        </pc:spChg>
        <pc:spChg chg="del">
          <ac:chgData name="Octavio Mendoza" userId="c9df7a09-3461-4b39-b467-c9ec612835d9" providerId="ADAL" clId="{21F5F69D-70CF-4CAD-9202-A3FCDAC6A549}" dt="2019-08-19T19:24:38.713" v="4117" actId="478"/>
          <ac:spMkLst>
            <pc:docMk/>
            <pc:sldMk cId="4107533312" sldId="313"/>
            <ac:spMk id="130" creationId="{BE1B42EF-DB26-401F-B68D-F02770307392}"/>
          </ac:spMkLst>
        </pc:spChg>
        <pc:spChg chg="del">
          <ac:chgData name="Octavio Mendoza" userId="c9df7a09-3461-4b39-b467-c9ec612835d9" providerId="ADAL" clId="{21F5F69D-70CF-4CAD-9202-A3FCDAC6A549}" dt="2019-08-19T19:24:38.713" v="4117" actId="478"/>
          <ac:spMkLst>
            <pc:docMk/>
            <pc:sldMk cId="4107533312" sldId="313"/>
            <ac:spMk id="131" creationId="{A6EDB88F-9C4D-45D6-939D-1368A27B6A96}"/>
          </ac:spMkLst>
        </pc:spChg>
        <pc:spChg chg="del">
          <ac:chgData name="Octavio Mendoza" userId="c9df7a09-3461-4b39-b467-c9ec612835d9" providerId="ADAL" clId="{21F5F69D-70CF-4CAD-9202-A3FCDAC6A549}" dt="2019-08-19T19:24:38.713" v="4117" actId="478"/>
          <ac:spMkLst>
            <pc:docMk/>
            <pc:sldMk cId="4107533312" sldId="313"/>
            <ac:spMk id="132" creationId="{831DD737-AD5D-4A2C-B3A1-0D34BE9FE148}"/>
          </ac:spMkLst>
        </pc:spChg>
        <pc:spChg chg="del">
          <ac:chgData name="Octavio Mendoza" userId="c9df7a09-3461-4b39-b467-c9ec612835d9" providerId="ADAL" clId="{21F5F69D-70CF-4CAD-9202-A3FCDAC6A549}" dt="2019-08-19T19:24:38.713" v="4117" actId="478"/>
          <ac:spMkLst>
            <pc:docMk/>
            <pc:sldMk cId="4107533312" sldId="313"/>
            <ac:spMk id="133" creationId="{37C85BA3-2859-4AED-938A-E716B2A6F462}"/>
          </ac:spMkLst>
        </pc:spChg>
        <pc:spChg chg="del">
          <ac:chgData name="Octavio Mendoza" userId="c9df7a09-3461-4b39-b467-c9ec612835d9" providerId="ADAL" clId="{21F5F69D-70CF-4CAD-9202-A3FCDAC6A549}" dt="2019-08-19T19:24:38.713" v="4117" actId="478"/>
          <ac:spMkLst>
            <pc:docMk/>
            <pc:sldMk cId="4107533312" sldId="313"/>
            <ac:spMk id="134" creationId="{3664EED6-D98E-4332-AAA5-FBF3420BD543}"/>
          </ac:spMkLst>
        </pc:spChg>
        <pc:spChg chg="del">
          <ac:chgData name="Octavio Mendoza" userId="c9df7a09-3461-4b39-b467-c9ec612835d9" providerId="ADAL" clId="{21F5F69D-70CF-4CAD-9202-A3FCDAC6A549}" dt="2019-08-19T19:24:38.713" v="4117" actId="478"/>
          <ac:spMkLst>
            <pc:docMk/>
            <pc:sldMk cId="4107533312" sldId="313"/>
            <ac:spMk id="135" creationId="{72BFD491-B36E-4430-9D7D-7454538DA942}"/>
          </ac:spMkLst>
        </pc:spChg>
        <pc:spChg chg="del">
          <ac:chgData name="Octavio Mendoza" userId="c9df7a09-3461-4b39-b467-c9ec612835d9" providerId="ADAL" clId="{21F5F69D-70CF-4CAD-9202-A3FCDAC6A549}" dt="2019-08-19T17:46:43.449" v="2828" actId="478"/>
          <ac:spMkLst>
            <pc:docMk/>
            <pc:sldMk cId="4107533312" sldId="313"/>
            <ac:spMk id="136" creationId="{B4086CA2-3B8F-4513-9E76-DC82D8C9AFD0}"/>
          </ac:spMkLst>
        </pc:spChg>
        <pc:spChg chg="del">
          <ac:chgData name="Octavio Mendoza" userId="c9df7a09-3461-4b39-b467-c9ec612835d9" providerId="ADAL" clId="{21F5F69D-70CF-4CAD-9202-A3FCDAC6A549}" dt="2019-08-19T17:46:43.449" v="2828" actId="478"/>
          <ac:spMkLst>
            <pc:docMk/>
            <pc:sldMk cId="4107533312" sldId="313"/>
            <ac:spMk id="137" creationId="{C0C87FAC-FCB9-4958-B05E-9B3E5EF3CA8C}"/>
          </ac:spMkLst>
        </pc:spChg>
        <pc:spChg chg="del">
          <ac:chgData name="Octavio Mendoza" userId="c9df7a09-3461-4b39-b467-c9ec612835d9" providerId="ADAL" clId="{21F5F69D-70CF-4CAD-9202-A3FCDAC6A549}" dt="2019-08-19T17:46:43.449" v="2828" actId="478"/>
          <ac:spMkLst>
            <pc:docMk/>
            <pc:sldMk cId="4107533312" sldId="313"/>
            <ac:spMk id="138" creationId="{25DFDA28-8185-47D5-8F5F-D51592F7FB8D}"/>
          </ac:spMkLst>
        </pc:spChg>
        <pc:spChg chg="del">
          <ac:chgData name="Octavio Mendoza" userId="c9df7a09-3461-4b39-b467-c9ec612835d9" providerId="ADAL" clId="{21F5F69D-70CF-4CAD-9202-A3FCDAC6A549}" dt="2019-08-19T17:46:43.449" v="2828" actId="478"/>
          <ac:spMkLst>
            <pc:docMk/>
            <pc:sldMk cId="4107533312" sldId="313"/>
            <ac:spMk id="139" creationId="{935AC214-85D8-4EEC-804A-96FF0E4F5371}"/>
          </ac:spMkLst>
        </pc:spChg>
        <pc:spChg chg="del">
          <ac:chgData name="Octavio Mendoza" userId="c9df7a09-3461-4b39-b467-c9ec612835d9" providerId="ADAL" clId="{21F5F69D-70CF-4CAD-9202-A3FCDAC6A549}" dt="2019-08-19T17:46:43.449" v="2828" actId="478"/>
          <ac:spMkLst>
            <pc:docMk/>
            <pc:sldMk cId="4107533312" sldId="313"/>
            <ac:spMk id="140" creationId="{DF1EBB78-0EE6-4A35-A52F-53071E8EC948}"/>
          </ac:spMkLst>
        </pc:spChg>
        <pc:spChg chg="del mod">
          <ac:chgData name="Octavio Mendoza" userId="c9df7a09-3461-4b39-b467-c9ec612835d9" providerId="ADAL" clId="{21F5F69D-70CF-4CAD-9202-A3FCDAC6A549}" dt="2019-08-19T19:24:38.713" v="4117" actId="478"/>
          <ac:spMkLst>
            <pc:docMk/>
            <pc:sldMk cId="4107533312" sldId="313"/>
            <ac:spMk id="141" creationId="{19CB08BD-CF8D-4D25-BCEB-2EB1B5620A40}"/>
          </ac:spMkLst>
        </pc:spChg>
        <pc:spChg chg="del">
          <ac:chgData name="Octavio Mendoza" userId="c9df7a09-3461-4b39-b467-c9ec612835d9" providerId="ADAL" clId="{21F5F69D-70CF-4CAD-9202-A3FCDAC6A549}" dt="2019-08-19T17:46:43.449" v="2828" actId="478"/>
          <ac:spMkLst>
            <pc:docMk/>
            <pc:sldMk cId="4107533312" sldId="313"/>
            <ac:spMk id="142" creationId="{65637299-FB62-478F-A686-393063E49484}"/>
          </ac:spMkLst>
        </pc:spChg>
        <pc:spChg chg="add del mod">
          <ac:chgData name="Octavio Mendoza" userId="c9df7a09-3461-4b39-b467-c9ec612835d9" providerId="ADAL" clId="{21F5F69D-70CF-4CAD-9202-A3FCDAC6A549}" dt="2019-08-19T19:24:38.713" v="4117" actId="478"/>
          <ac:spMkLst>
            <pc:docMk/>
            <pc:sldMk cId="4107533312" sldId="313"/>
            <ac:spMk id="143" creationId="{4FF9DE17-83E7-4A2D-BFA8-F8A14E36FE61}"/>
          </ac:spMkLst>
        </pc:spChg>
        <pc:spChg chg="add del mod">
          <ac:chgData name="Octavio Mendoza" userId="c9df7a09-3461-4b39-b467-c9ec612835d9" providerId="ADAL" clId="{21F5F69D-70CF-4CAD-9202-A3FCDAC6A549}" dt="2019-08-19T19:24:38.713" v="4117" actId="478"/>
          <ac:spMkLst>
            <pc:docMk/>
            <pc:sldMk cId="4107533312" sldId="313"/>
            <ac:spMk id="144" creationId="{7134CFED-2E00-48A6-BE9E-44CE8F3271FF}"/>
          </ac:spMkLst>
        </pc:spChg>
        <pc:spChg chg="add del mod">
          <ac:chgData name="Octavio Mendoza" userId="c9df7a09-3461-4b39-b467-c9ec612835d9" providerId="ADAL" clId="{21F5F69D-70CF-4CAD-9202-A3FCDAC6A549}" dt="2019-08-19T17:48:05.435" v="2862" actId="478"/>
          <ac:spMkLst>
            <pc:docMk/>
            <pc:sldMk cId="4107533312" sldId="313"/>
            <ac:spMk id="145" creationId="{A409FF1B-3A37-40C0-A982-D947FE5BF776}"/>
          </ac:spMkLst>
        </pc:spChg>
        <pc:spChg chg="add del mod">
          <ac:chgData name="Octavio Mendoza" userId="c9df7a09-3461-4b39-b467-c9ec612835d9" providerId="ADAL" clId="{21F5F69D-70CF-4CAD-9202-A3FCDAC6A549}" dt="2019-08-19T19:24:38.713" v="4117" actId="478"/>
          <ac:spMkLst>
            <pc:docMk/>
            <pc:sldMk cId="4107533312" sldId="313"/>
            <ac:spMk id="146" creationId="{F8966F4A-BB62-483D-825D-CD442B9F91D3}"/>
          </ac:spMkLst>
        </pc:spChg>
        <pc:spChg chg="add del mod">
          <ac:chgData name="Octavio Mendoza" userId="c9df7a09-3461-4b39-b467-c9ec612835d9" providerId="ADAL" clId="{21F5F69D-70CF-4CAD-9202-A3FCDAC6A549}" dt="2019-08-19T19:24:38.713" v="4117" actId="478"/>
          <ac:spMkLst>
            <pc:docMk/>
            <pc:sldMk cId="4107533312" sldId="313"/>
            <ac:spMk id="147" creationId="{E5C835D3-EF19-4A78-ADAD-44E84384EA66}"/>
          </ac:spMkLst>
        </pc:spChg>
        <pc:spChg chg="add del mod">
          <ac:chgData name="Octavio Mendoza" userId="c9df7a09-3461-4b39-b467-c9ec612835d9" providerId="ADAL" clId="{21F5F69D-70CF-4CAD-9202-A3FCDAC6A549}" dt="2019-08-19T19:24:38.713" v="4117" actId="478"/>
          <ac:spMkLst>
            <pc:docMk/>
            <pc:sldMk cId="4107533312" sldId="313"/>
            <ac:spMk id="148" creationId="{DC322334-C2C6-4429-9F05-1D306844806D}"/>
          </ac:spMkLst>
        </pc:spChg>
        <pc:spChg chg="add del mod">
          <ac:chgData name="Octavio Mendoza" userId="c9df7a09-3461-4b39-b467-c9ec612835d9" providerId="ADAL" clId="{21F5F69D-70CF-4CAD-9202-A3FCDAC6A549}" dt="2019-08-19T19:24:38.713" v="4117" actId="478"/>
          <ac:spMkLst>
            <pc:docMk/>
            <pc:sldMk cId="4107533312" sldId="313"/>
            <ac:spMk id="149" creationId="{DBC18CAB-00D1-48CD-905E-8005EA4E8461}"/>
          </ac:spMkLst>
        </pc:spChg>
        <pc:spChg chg="del">
          <ac:chgData name="Octavio Mendoza" userId="c9df7a09-3461-4b39-b467-c9ec612835d9" providerId="ADAL" clId="{21F5F69D-70CF-4CAD-9202-A3FCDAC6A549}" dt="2019-08-19T19:24:38.713" v="4117" actId="478"/>
          <ac:spMkLst>
            <pc:docMk/>
            <pc:sldMk cId="4107533312" sldId="313"/>
            <ac:spMk id="150" creationId="{D16FE3C1-36B8-4C78-A9E7-2FA4C03516F9}"/>
          </ac:spMkLst>
        </pc:spChg>
        <pc:spChg chg="add del mod">
          <ac:chgData name="Octavio Mendoza" userId="c9df7a09-3461-4b39-b467-c9ec612835d9" providerId="ADAL" clId="{21F5F69D-70CF-4CAD-9202-A3FCDAC6A549}" dt="2019-08-19T20:24:41.936" v="5000" actId="478"/>
          <ac:spMkLst>
            <pc:docMk/>
            <pc:sldMk cId="4107533312" sldId="313"/>
            <ac:spMk id="151" creationId="{B6F05633-BE25-4D61-9A0B-1A0446244F5A}"/>
          </ac:spMkLst>
        </pc:spChg>
        <pc:spChg chg="del">
          <ac:chgData name="Octavio Mendoza" userId="c9df7a09-3461-4b39-b467-c9ec612835d9" providerId="ADAL" clId="{21F5F69D-70CF-4CAD-9202-A3FCDAC6A549}" dt="2019-08-19T19:24:38.713" v="4117" actId="478"/>
          <ac:spMkLst>
            <pc:docMk/>
            <pc:sldMk cId="4107533312" sldId="313"/>
            <ac:spMk id="152" creationId="{616F4C75-541B-49A1-B6E5-DE99A68FA50D}"/>
          </ac:spMkLst>
        </pc:spChg>
        <pc:spChg chg="del">
          <ac:chgData name="Octavio Mendoza" userId="c9df7a09-3461-4b39-b467-c9ec612835d9" providerId="ADAL" clId="{21F5F69D-70CF-4CAD-9202-A3FCDAC6A549}" dt="2019-08-19T19:24:38.713" v="4117" actId="478"/>
          <ac:spMkLst>
            <pc:docMk/>
            <pc:sldMk cId="4107533312" sldId="313"/>
            <ac:spMk id="153" creationId="{EE32A1E8-2814-46C8-A4F7-AEABDFFAAD66}"/>
          </ac:spMkLst>
        </pc:spChg>
        <pc:spChg chg="del">
          <ac:chgData name="Octavio Mendoza" userId="c9df7a09-3461-4b39-b467-c9ec612835d9" providerId="ADAL" clId="{21F5F69D-70CF-4CAD-9202-A3FCDAC6A549}" dt="2019-08-19T19:24:38.713" v="4117" actId="478"/>
          <ac:spMkLst>
            <pc:docMk/>
            <pc:sldMk cId="4107533312" sldId="313"/>
            <ac:spMk id="154" creationId="{05715A6C-126C-4E0B-AA70-4DF0FEED9F9E}"/>
          </ac:spMkLst>
        </pc:spChg>
        <pc:spChg chg="del">
          <ac:chgData name="Octavio Mendoza" userId="c9df7a09-3461-4b39-b467-c9ec612835d9" providerId="ADAL" clId="{21F5F69D-70CF-4CAD-9202-A3FCDAC6A549}" dt="2019-08-19T19:24:38.713" v="4117" actId="478"/>
          <ac:spMkLst>
            <pc:docMk/>
            <pc:sldMk cId="4107533312" sldId="313"/>
            <ac:spMk id="159" creationId="{768A713A-927B-44CF-A9FE-32E2D7A48DA7}"/>
          </ac:spMkLst>
        </pc:spChg>
        <pc:spChg chg="del">
          <ac:chgData name="Octavio Mendoza" userId="c9df7a09-3461-4b39-b467-c9ec612835d9" providerId="ADAL" clId="{21F5F69D-70CF-4CAD-9202-A3FCDAC6A549}" dt="2019-08-19T19:24:38.713" v="4117" actId="478"/>
          <ac:spMkLst>
            <pc:docMk/>
            <pc:sldMk cId="4107533312" sldId="313"/>
            <ac:spMk id="160" creationId="{BBCAB676-2CD2-4E94-8670-E9D27FC3E8DC}"/>
          </ac:spMkLst>
        </pc:spChg>
        <pc:spChg chg="del">
          <ac:chgData name="Octavio Mendoza" userId="c9df7a09-3461-4b39-b467-c9ec612835d9" providerId="ADAL" clId="{21F5F69D-70CF-4CAD-9202-A3FCDAC6A549}" dt="2019-08-19T19:24:38.713" v="4117" actId="478"/>
          <ac:spMkLst>
            <pc:docMk/>
            <pc:sldMk cId="4107533312" sldId="313"/>
            <ac:spMk id="161" creationId="{F02B0211-B9DB-43EF-8816-33FD13D330A8}"/>
          </ac:spMkLst>
        </pc:spChg>
        <pc:spChg chg="del">
          <ac:chgData name="Octavio Mendoza" userId="c9df7a09-3461-4b39-b467-c9ec612835d9" providerId="ADAL" clId="{21F5F69D-70CF-4CAD-9202-A3FCDAC6A549}" dt="2019-08-19T19:24:38.713" v="4117" actId="478"/>
          <ac:spMkLst>
            <pc:docMk/>
            <pc:sldMk cId="4107533312" sldId="313"/>
            <ac:spMk id="162" creationId="{A0A00E11-0747-4BF2-B5E8-7B304EF877BF}"/>
          </ac:spMkLst>
        </pc:spChg>
        <pc:grpChg chg="del">
          <ac:chgData name="Octavio Mendoza" userId="c9df7a09-3461-4b39-b467-c9ec612835d9" providerId="ADAL" clId="{21F5F69D-70CF-4CAD-9202-A3FCDAC6A549}" dt="2019-08-19T19:24:38.713" v="4117" actId="478"/>
          <ac:grpSpMkLst>
            <pc:docMk/>
            <pc:sldMk cId="4107533312" sldId="313"/>
            <ac:grpSpMk id="10" creationId="{41B703EF-C927-4EDA-8A8F-095FC55E4A65}"/>
          </ac:grpSpMkLst>
        </pc:grpChg>
        <pc:grpChg chg="del">
          <ac:chgData name="Octavio Mendoza" userId="c9df7a09-3461-4b39-b467-c9ec612835d9" providerId="ADAL" clId="{21F5F69D-70CF-4CAD-9202-A3FCDAC6A549}" dt="2019-08-19T19:24:38.713" v="4117" actId="478"/>
          <ac:grpSpMkLst>
            <pc:docMk/>
            <pc:sldMk cId="4107533312" sldId="313"/>
            <ac:grpSpMk id="53" creationId="{4FB1BDEB-6C87-4E84-BFF3-435590D21069}"/>
          </ac:grpSpMkLst>
        </pc:grpChg>
        <pc:grpChg chg="del">
          <ac:chgData name="Octavio Mendoza" userId="c9df7a09-3461-4b39-b467-c9ec612835d9" providerId="ADAL" clId="{21F5F69D-70CF-4CAD-9202-A3FCDAC6A549}" dt="2019-08-19T19:24:38.713" v="4117" actId="478"/>
          <ac:grpSpMkLst>
            <pc:docMk/>
            <pc:sldMk cId="4107533312" sldId="313"/>
            <ac:grpSpMk id="55" creationId="{D75C5550-58D2-4ADC-8DF4-694DF1A0A4D9}"/>
          </ac:grpSpMkLst>
        </pc:grpChg>
        <pc:grpChg chg="del">
          <ac:chgData name="Octavio Mendoza" userId="c9df7a09-3461-4b39-b467-c9ec612835d9" providerId="ADAL" clId="{21F5F69D-70CF-4CAD-9202-A3FCDAC6A549}" dt="2019-08-19T19:24:38.713" v="4117" actId="478"/>
          <ac:grpSpMkLst>
            <pc:docMk/>
            <pc:sldMk cId="4107533312" sldId="313"/>
            <ac:grpSpMk id="58" creationId="{723EF1DA-5B69-4F32-B982-35932FC9CB36}"/>
          </ac:grpSpMkLst>
        </pc:grpChg>
        <pc:grpChg chg="del">
          <ac:chgData name="Octavio Mendoza" userId="c9df7a09-3461-4b39-b467-c9ec612835d9" providerId="ADAL" clId="{21F5F69D-70CF-4CAD-9202-A3FCDAC6A549}" dt="2019-08-19T19:24:38.713" v="4117" actId="478"/>
          <ac:grpSpMkLst>
            <pc:docMk/>
            <pc:sldMk cId="4107533312" sldId="313"/>
            <ac:grpSpMk id="61" creationId="{7BD292EB-E315-41FC-B3F2-1B7675D1BFB1}"/>
          </ac:grpSpMkLst>
        </pc:grpChg>
        <pc:grpChg chg="del">
          <ac:chgData name="Octavio Mendoza" userId="c9df7a09-3461-4b39-b467-c9ec612835d9" providerId="ADAL" clId="{21F5F69D-70CF-4CAD-9202-A3FCDAC6A549}" dt="2019-08-19T19:24:38.713" v="4117" actId="478"/>
          <ac:grpSpMkLst>
            <pc:docMk/>
            <pc:sldMk cId="4107533312" sldId="313"/>
            <ac:grpSpMk id="68" creationId="{0CD6C5EF-5159-42CC-A352-BF92DDD88BB3}"/>
          </ac:grpSpMkLst>
        </pc:grpChg>
        <pc:picChg chg="add mod">
          <ac:chgData name="Octavio Mendoza" userId="c9df7a09-3461-4b39-b467-c9ec612835d9" providerId="ADAL" clId="{21F5F69D-70CF-4CAD-9202-A3FCDAC6A549}" dt="2019-08-19T20:03:23.807" v="4781" actId="1036"/>
          <ac:picMkLst>
            <pc:docMk/>
            <pc:sldMk cId="4107533312" sldId="313"/>
            <ac:picMk id="7" creationId="{F19AEC36-B297-41FA-B3E1-3C83237E7F9C}"/>
          </ac:picMkLst>
        </pc:picChg>
        <pc:picChg chg="add mod">
          <ac:chgData name="Octavio Mendoza" userId="c9df7a09-3461-4b39-b467-c9ec612835d9" providerId="ADAL" clId="{21F5F69D-70CF-4CAD-9202-A3FCDAC6A549}" dt="2019-08-19T20:03:29.525" v="4807" actId="1037"/>
          <ac:picMkLst>
            <pc:docMk/>
            <pc:sldMk cId="4107533312" sldId="313"/>
            <ac:picMk id="11" creationId="{C844CD78-212D-41AD-9448-B6D21747DBF7}"/>
          </ac:picMkLst>
        </pc:picChg>
        <pc:picChg chg="del">
          <ac:chgData name="Octavio Mendoza" userId="c9df7a09-3461-4b39-b467-c9ec612835d9" providerId="ADAL" clId="{21F5F69D-70CF-4CAD-9202-A3FCDAC6A549}" dt="2019-08-19T19:24:38.713" v="4117" actId="478"/>
          <ac:picMkLst>
            <pc:docMk/>
            <pc:sldMk cId="4107533312" sldId="313"/>
            <ac:picMk id="64" creationId="{FA9348A0-629E-4AC8-B4CA-6AC040B7674D}"/>
          </ac:picMkLst>
        </pc:picChg>
        <pc:picChg chg="del">
          <ac:chgData name="Octavio Mendoza" userId="c9df7a09-3461-4b39-b467-c9ec612835d9" providerId="ADAL" clId="{21F5F69D-70CF-4CAD-9202-A3FCDAC6A549}" dt="2019-08-19T19:24:38.713" v="4117" actId="478"/>
          <ac:picMkLst>
            <pc:docMk/>
            <pc:sldMk cId="4107533312" sldId="313"/>
            <ac:picMk id="66" creationId="{13494901-8DE1-4B90-B996-F9EF11FB6BAF}"/>
          </ac:picMkLst>
        </pc:picChg>
        <pc:picChg chg="del">
          <ac:chgData name="Octavio Mendoza" userId="c9df7a09-3461-4b39-b467-c9ec612835d9" providerId="ADAL" clId="{21F5F69D-70CF-4CAD-9202-A3FCDAC6A549}" dt="2019-08-19T19:24:38.713" v="4117" actId="478"/>
          <ac:picMkLst>
            <pc:docMk/>
            <pc:sldMk cId="4107533312" sldId="313"/>
            <ac:picMk id="71" creationId="{C57D4394-9C42-451A-A0A9-58E5DB25FBFE}"/>
          </ac:picMkLst>
        </pc:picChg>
        <pc:picChg chg="del">
          <ac:chgData name="Octavio Mendoza" userId="c9df7a09-3461-4b39-b467-c9ec612835d9" providerId="ADAL" clId="{21F5F69D-70CF-4CAD-9202-A3FCDAC6A549}" dt="2019-08-19T19:24:38.713" v="4117" actId="478"/>
          <ac:picMkLst>
            <pc:docMk/>
            <pc:sldMk cId="4107533312" sldId="313"/>
            <ac:picMk id="75" creationId="{E4575A67-6051-4961-93E2-3821C1F9FB90}"/>
          </ac:picMkLst>
        </pc:picChg>
        <pc:picChg chg="del">
          <ac:chgData name="Octavio Mendoza" userId="c9df7a09-3461-4b39-b467-c9ec612835d9" providerId="ADAL" clId="{21F5F69D-70CF-4CAD-9202-A3FCDAC6A549}" dt="2019-08-19T19:24:38.713" v="4117" actId="478"/>
          <ac:picMkLst>
            <pc:docMk/>
            <pc:sldMk cId="4107533312" sldId="313"/>
            <ac:picMk id="86" creationId="{0069E2E7-8BA1-458E-B420-B8EF034A7AF7}"/>
          </ac:picMkLst>
        </pc:picChg>
        <pc:picChg chg="del">
          <ac:chgData name="Octavio Mendoza" userId="c9df7a09-3461-4b39-b467-c9ec612835d9" providerId="ADAL" clId="{21F5F69D-70CF-4CAD-9202-A3FCDAC6A549}" dt="2019-08-19T19:24:38.713" v="4117" actId="478"/>
          <ac:picMkLst>
            <pc:docMk/>
            <pc:sldMk cId="4107533312" sldId="313"/>
            <ac:picMk id="87" creationId="{758DD5FC-90D7-4BF2-8DB9-839E7B2DE60E}"/>
          </ac:picMkLst>
        </pc:picChg>
        <pc:picChg chg="del">
          <ac:chgData name="Octavio Mendoza" userId="c9df7a09-3461-4b39-b467-c9ec612835d9" providerId="ADAL" clId="{21F5F69D-70CF-4CAD-9202-A3FCDAC6A549}" dt="2019-08-19T19:24:38.713" v="4117" actId="478"/>
          <ac:picMkLst>
            <pc:docMk/>
            <pc:sldMk cId="4107533312" sldId="313"/>
            <ac:picMk id="102" creationId="{882C7D2E-4C69-4333-8997-361384C968DE}"/>
          </ac:picMkLst>
        </pc:picChg>
        <pc:picChg chg="del">
          <ac:chgData name="Octavio Mendoza" userId="c9df7a09-3461-4b39-b467-c9ec612835d9" providerId="ADAL" clId="{21F5F69D-70CF-4CAD-9202-A3FCDAC6A549}" dt="2019-08-19T19:24:38.713" v="4117" actId="478"/>
          <ac:picMkLst>
            <pc:docMk/>
            <pc:sldMk cId="4107533312" sldId="313"/>
            <ac:picMk id="129" creationId="{A1DEBA32-1F2C-462C-94D6-2BABD19DB770}"/>
          </ac:picMkLst>
        </pc:picChg>
      </pc:sldChg>
      <pc:sldChg chg="addSp delSp modSp add modNotesTx">
        <pc:chgData name="Octavio Mendoza" userId="c9df7a09-3461-4b39-b467-c9ec612835d9" providerId="ADAL" clId="{21F5F69D-70CF-4CAD-9202-A3FCDAC6A549}" dt="2019-08-19T18:59:18.965" v="4115" actId="207"/>
        <pc:sldMkLst>
          <pc:docMk/>
          <pc:sldMk cId="291926101" sldId="316"/>
        </pc:sldMkLst>
        <pc:spChg chg="mod">
          <ac:chgData name="Octavio Mendoza" userId="c9df7a09-3461-4b39-b467-c9ec612835d9" providerId="ADAL" clId="{21F5F69D-70CF-4CAD-9202-A3FCDAC6A549}" dt="2019-08-19T18:59:18.965" v="4115" actId="207"/>
          <ac:spMkLst>
            <pc:docMk/>
            <pc:sldMk cId="291926101" sldId="316"/>
            <ac:spMk id="5" creationId="{622AF78E-5D35-4989-9A73-C607D66A3DF2}"/>
          </ac:spMkLst>
        </pc:spChg>
        <pc:spChg chg="mod">
          <ac:chgData name="Octavio Mendoza" userId="c9df7a09-3461-4b39-b467-c9ec612835d9" providerId="ADAL" clId="{21F5F69D-70CF-4CAD-9202-A3FCDAC6A549}" dt="2019-08-19T18:54:46.976" v="4092" actId="207"/>
          <ac:spMkLst>
            <pc:docMk/>
            <pc:sldMk cId="291926101" sldId="316"/>
            <ac:spMk id="8" creationId="{C9FDE279-A4BD-43C0-8293-73901DBC8CBB}"/>
          </ac:spMkLst>
        </pc:spChg>
        <pc:spChg chg="mod">
          <ac:chgData name="Octavio Mendoza" userId="c9df7a09-3461-4b39-b467-c9ec612835d9" providerId="ADAL" clId="{21F5F69D-70CF-4CAD-9202-A3FCDAC6A549}" dt="2019-08-19T18:54:56.493" v="4093" actId="207"/>
          <ac:spMkLst>
            <pc:docMk/>
            <pc:sldMk cId="291926101" sldId="316"/>
            <ac:spMk id="12" creationId="{1E7B48B6-1477-4F45-BA45-E6393F6C7F57}"/>
          </ac:spMkLst>
        </pc:spChg>
        <pc:spChg chg="mod">
          <ac:chgData name="Octavio Mendoza" userId="c9df7a09-3461-4b39-b467-c9ec612835d9" providerId="ADAL" clId="{21F5F69D-70CF-4CAD-9202-A3FCDAC6A549}" dt="2019-08-19T18:54:58.428" v="4094" actId="207"/>
          <ac:spMkLst>
            <pc:docMk/>
            <pc:sldMk cId="291926101" sldId="316"/>
            <ac:spMk id="28" creationId="{D7F2857F-492A-4629-9917-99D511072AB0}"/>
          </ac:spMkLst>
        </pc:spChg>
        <pc:spChg chg="mod">
          <ac:chgData name="Octavio Mendoza" userId="c9df7a09-3461-4b39-b467-c9ec612835d9" providerId="ADAL" clId="{21F5F69D-70CF-4CAD-9202-A3FCDAC6A549}" dt="2019-08-19T18:55:02.804" v="4096" actId="207"/>
          <ac:spMkLst>
            <pc:docMk/>
            <pc:sldMk cId="291926101" sldId="316"/>
            <ac:spMk id="56" creationId="{A4CAF576-AE4D-4400-B09B-8890CB73B970}"/>
          </ac:spMkLst>
        </pc:spChg>
        <pc:spChg chg="mod">
          <ac:chgData name="Octavio Mendoza" userId="c9df7a09-3461-4b39-b467-c9ec612835d9" providerId="ADAL" clId="{21F5F69D-70CF-4CAD-9202-A3FCDAC6A549}" dt="2019-08-19T18:55:05.372" v="4097" actId="207"/>
          <ac:spMkLst>
            <pc:docMk/>
            <pc:sldMk cId="291926101" sldId="316"/>
            <ac:spMk id="59" creationId="{6B0E6DE7-4AFE-4457-80CC-0444023D6F4D}"/>
          </ac:spMkLst>
        </pc:spChg>
        <pc:spChg chg="mod">
          <ac:chgData name="Octavio Mendoza" userId="c9df7a09-3461-4b39-b467-c9ec612835d9" providerId="ADAL" clId="{21F5F69D-70CF-4CAD-9202-A3FCDAC6A549}" dt="2019-08-19T18:55:00.380" v="4095" actId="207"/>
          <ac:spMkLst>
            <pc:docMk/>
            <pc:sldMk cId="291926101" sldId="316"/>
            <ac:spMk id="62" creationId="{CF8D94B3-4E85-40DA-B62B-44BB5AD343E3}"/>
          </ac:spMkLst>
        </pc:spChg>
        <pc:spChg chg="del">
          <ac:chgData name="Octavio Mendoza" userId="c9df7a09-3461-4b39-b467-c9ec612835d9" providerId="ADAL" clId="{21F5F69D-70CF-4CAD-9202-A3FCDAC6A549}" dt="2019-08-19T18:12:10.505" v="3644" actId="478"/>
          <ac:spMkLst>
            <pc:docMk/>
            <pc:sldMk cId="291926101" sldId="316"/>
            <ac:spMk id="86" creationId="{94BAE076-B257-4CDC-B038-4678EC041868}"/>
          </ac:spMkLst>
        </pc:spChg>
        <pc:spChg chg="del">
          <ac:chgData name="Octavio Mendoza" userId="c9df7a09-3461-4b39-b467-c9ec612835d9" providerId="ADAL" clId="{21F5F69D-70CF-4CAD-9202-A3FCDAC6A549}" dt="2019-08-19T18:12:10.505" v="3644" actId="478"/>
          <ac:spMkLst>
            <pc:docMk/>
            <pc:sldMk cId="291926101" sldId="316"/>
            <ac:spMk id="87" creationId="{D79D6630-0802-4DE5-90E5-E413C7D8E1AE}"/>
          </ac:spMkLst>
        </pc:spChg>
        <pc:spChg chg="del">
          <ac:chgData name="Octavio Mendoza" userId="c9df7a09-3461-4b39-b467-c9ec612835d9" providerId="ADAL" clId="{21F5F69D-70CF-4CAD-9202-A3FCDAC6A549}" dt="2019-08-19T18:12:10.505" v="3644" actId="478"/>
          <ac:spMkLst>
            <pc:docMk/>
            <pc:sldMk cId="291926101" sldId="316"/>
            <ac:spMk id="88" creationId="{A611C201-C5B1-46D2-A7FD-22644406C3EE}"/>
          </ac:spMkLst>
        </pc:spChg>
        <pc:spChg chg="del">
          <ac:chgData name="Octavio Mendoza" userId="c9df7a09-3461-4b39-b467-c9ec612835d9" providerId="ADAL" clId="{21F5F69D-70CF-4CAD-9202-A3FCDAC6A549}" dt="2019-08-19T18:12:10.505" v="3644" actId="478"/>
          <ac:spMkLst>
            <pc:docMk/>
            <pc:sldMk cId="291926101" sldId="316"/>
            <ac:spMk id="89" creationId="{76AA4737-14C6-4140-9376-D332277A3681}"/>
          </ac:spMkLst>
        </pc:spChg>
        <pc:spChg chg="del">
          <ac:chgData name="Octavio Mendoza" userId="c9df7a09-3461-4b39-b467-c9ec612835d9" providerId="ADAL" clId="{21F5F69D-70CF-4CAD-9202-A3FCDAC6A549}" dt="2019-08-19T18:12:10.505" v="3644" actId="478"/>
          <ac:spMkLst>
            <pc:docMk/>
            <pc:sldMk cId="291926101" sldId="316"/>
            <ac:spMk id="90" creationId="{E43D910B-BB4C-4895-901E-67B5AF34A6A7}"/>
          </ac:spMkLst>
        </pc:spChg>
        <pc:spChg chg="del">
          <ac:chgData name="Octavio Mendoza" userId="c9df7a09-3461-4b39-b467-c9ec612835d9" providerId="ADAL" clId="{21F5F69D-70CF-4CAD-9202-A3FCDAC6A549}" dt="2019-08-19T18:12:10.505" v="3644" actId="478"/>
          <ac:spMkLst>
            <pc:docMk/>
            <pc:sldMk cId="291926101" sldId="316"/>
            <ac:spMk id="91" creationId="{9F69F2E7-0CC5-4110-8F8A-586FBF640436}"/>
          </ac:spMkLst>
        </pc:spChg>
        <pc:spChg chg="del">
          <ac:chgData name="Octavio Mendoza" userId="c9df7a09-3461-4b39-b467-c9ec612835d9" providerId="ADAL" clId="{21F5F69D-70CF-4CAD-9202-A3FCDAC6A549}" dt="2019-08-19T18:12:10.505" v="3644" actId="478"/>
          <ac:spMkLst>
            <pc:docMk/>
            <pc:sldMk cId="291926101" sldId="316"/>
            <ac:spMk id="92" creationId="{088C0797-308A-4A1F-B05B-EC77263DA347}"/>
          </ac:spMkLst>
        </pc:spChg>
        <pc:spChg chg="del">
          <ac:chgData name="Octavio Mendoza" userId="c9df7a09-3461-4b39-b467-c9ec612835d9" providerId="ADAL" clId="{21F5F69D-70CF-4CAD-9202-A3FCDAC6A549}" dt="2019-08-19T18:12:10.505" v="3644" actId="478"/>
          <ac:spMkLst>
            <pc:docMk/>
            <pc:sldMk cId="291926101" sldId="316"/>
            <ac:spMk id="93" creationId="{499AF421-8ECA-4D35-91F2-1EFD2B18D568}"/>
          </ac:spMkLst>
        </pc:spChg>
        <pc:spChg chg="del">
          <ac:chgData name="Octavio Mendoza" userId="c9df7a09-3461-4b39-b467-c9ec612835d9" providerId="ADAL" clId="{21F5F69D-70CF-4CAD-9202-A3FCDAC6A549}" dt="2019-08-19T18:12:10.505" v="3644" actId="478"/>
          <ac:spMkLst>
            <pc:docMk/>
            <pc:sldMk cId="291926101" sldId="316"/>
            <ac:spMk id="94" creationId="{4F3ACC52-6DA2-4BF8-ADB3-058F1095CAB6}"/>
          </ac:spMkLst>
        </pc:spChg>
        <pc:spChg chg="del">
          <ac:chgData name="Octavio Mendoza" userId="c9df7a09-3461-4b39-b467-c9ec612835d9" providerId="ADAL" clId="{21F5F69D-70CF-4CAD-9202-A3FCDAC6A549}" dt="2019-08-19T18:12:10.505" v="3644" actId="478"/>
          <ac:spMkLst>
            <pc:docMk/>
            <pc:sldMk cId="291926101" sldId="316"/>
            <ac:spMk id="96" creationId="{A8477555-D04D-49F1-A4AA-876309904B4B}"/>
          </ac:spMkLst>
        </pc:spChg>
        <pc:spChg chg="del">
          <ac:chgData name="Octavio Mendoza" userId="c9df7a09-3461-4b39-b467-c9ec612835d9" providerId="ADAL" clId="{21F5F69D-70CF-4CAD-9202-A3FCDAC6A549}" dt="2019-08-19T18:12:10.505" v="3644" actId="478"/>
          <ac:spMkLst>
            <pc:docMk/>
            <pc:sldMk cId="291926101" sldId="316"/>
            <ac:spMk id="97" creationId="{9C419A2E-E32C-4DBD-9108-723A3BAE9577}"/>
          </ac:spMkLst>
        </pc:spChg>
        <pc:spChg chg="del">
          <ac:chgData name="Octavio Mendoza" userId="c9df7a09-3461-4b39-b467-c9ec612835d9" providerId="ADAL" clId="{21F5F69D-70CF-4CAD-9202-A3FCDAC6A549}" dt="2019-08-19T18:12:10.505" v="3644" actId="478"/>
          <ac:spMkLst>
            <pc:docMk/>
            <pc:sldMk cId="291926101" sldId="316"/>
            <ac:spMk id="98" creationId="{E2444F4C-AC2C-4346-A30F-8E9F494EB080}"/>
          </ac:spMkLst>
        </pc:spChg>
        <pc:spChg chg="del">
          <ac:chgData name="Octavio Mendoza" userId="c9df7a09-3461-4b39-b467-c9ec612835d9" providerId="ADAL" clId="{21F5F69D-70CF-4CAD-9202-A3FCDAC6A549}" dt="2019-08-19T18:12:10.505" v="3644" actId="478"/>
          <ac:spMkLst>
            <pc:docMk/>
            <pc:sldMk cId="291926101" sldId="316"/>
            <ac:spMk id="100" creationId="{9E1850EE-D56C-47E9-BA79-F50EB212D3C4}"/>
          </ac:spMkLst>
        </pc:spChg>
        <pc:spChg chg="del">
          <ac:chgData name="Octavio Mendoza" userId="c9df7a09-3461-4b39-b467-c9ec612835d9" providerId="ADAL" clId="{21F5F69D-70CF-4CAD-9202-A3FCDAC6A549}" dt="2019-08-19T18:12:10.505" v="3644" actId="478"/>
          <ac:spMkLst>
            <pc:docMk/>
            <pc:sldMk cId="291926101" sldId="316"/>
            <ac:spMk id="105" creationId="{CCA38054-AE2B-4424-9046-52E6445049DD}"/>
          </ac:spMkLst>
        </pc:spChg>
        <pc:spChg chg="del">
          <ac:chgData name="Octavio Mendoza" userId="c9df7a09-3461-4b39-b467-c9ec612835d9" providerId="ADAL" clId="{21F5F69D-70CF-4CAD-9202-A3FCDAC6A549}" dt="2019-08-19T18:12:10.505" v="3644" actId="478"/>
          <ac:spMkLst>
            <pc:docMk/>
            <pc:sldMk cId="291926101" sldId="316"/>
            <ac:spMk id="106" creationId="{DC645A12-DA67-4A13-900D-2CB4E98481AF}"/>
          </ac:spMkLst>
        </pc:spChg>
        <pc:spChg chg="mod">
          <ac:chgData name="Octavio Mendoza" userId="c9df7a09-3461-4b39-b467-c9ec612835d9" providerId="ADAL" clId="{21F5F69D-70CF-4CAD-9202-A3FCDAC6A549}" dt="2019-08-19T18:46:52.180" v="4064" actId="20577"/>
          <ac:spMkLst>
            <pc:docMk/>
            <pc:sldMk cId="291926101" sldId="316"/>
            <ac:spMk id="107" creationId="{481838E7-780D-4915-9905-F9FAA42B4F7B}"/>
          </ac:spMkLst>
        </pc:spChg>
        <pc:spChg chg="add">
          <ac:chgData name="Octavio Mendoza" userId="c9df7a09-3461-4b39-b467-c9ec612835d9" providerId="ADAL" clId="{21F5F69D-70CF-4CAD-9202-A3FCDAC6A549}" dt="2019-08-19T18:12:32.231" v="3645"/>
          <ac:spMkLst>
            <pc:docMk/>
            <pc:sldMk cId="291926101" sldId="316"/>
            <ac:spMk id="113" creationId="{50948E4D-5187-4226-913D-888C455F5A3C}"/>
          </ac:spMkLst>
        </pc:spChg>
        <pc:spChg chg="add">
          <ac:chgData name="Octavio Mendoza" userId="c9df7a09-3461-4b39-b467-c9ec612835d9" providerId="ADAL" clId="{21F5F69D-70CF-4CAD-9202-A3FCDAC6A549}" dt="2019-08-19T18:12:32.231" v="3645"/>
          <ac:spMkLst>
            <pc:docMk/>
            <pc:sldMk cId="291926101" sldId="316"/>
            <ac:spMk id="115" creationId="{5F244140-FBB1-4F7F-ABFC-510CDD512B91}"/>
          </ac:spMkLst>
        </pc:spChg>
        <pc:spChg chg="add">
          <ac:chgData name="Octavio Mendoza" userId="c9df7a09-3461-4b39-b467-c9ec612835d9" providerId="ADAL" clId="{21F5F69D-70CF-4CAD-9202-A3FCDAC6A549}" dt="2019-08-19T18:12:32.231" v="3645"/>
          <ac:spMkLst>
            <pc:docMk/>
            <pc:sldMk cId="291926101" sldId="316"/>
            <ac:spMk id="116" creationId="{0BAD51EF-8DE6-462A-81AD-634A26CD313B}"/>
          </ac:spMkLst>
        </pc:spChg>
        <pc:spChg chg="add">
          <ac:chgData name="Octavio Mendoza" userId="c9df7a09-3461-4b39-b467-c9ec612835d9" providerId="ADAL" clId="{21F5F69D-70CF-4CAD-9202-A3FCDAC6A549}" dt="2019-08-19T18:12:32.231" v="3645"/>
          <ac:spMkLst>
            <pc:docMk/>
            <pc:sldMk cId="291926101" sldId="316"/>
            <ac:spMk id="118" creationId="{B186FAE5-3D7E-45DE-B4A2-45B41144069B}"/>
          </ac:spMkLst>
        </pc:spChg>
        <pc:spChg chg="add">
          <ac:chgData name="Octavio Mendoza" userId="c9df7a09-3461-4b39-b467-c9ec612835d9" providerId="ADAL" clId="{21F5F69D-70CF-4CAD-9202-A3FCDAC6A549}" dt="2019-08-19T18:12:32.231" v="3645"/>
          <ac:spMkLst>
            <pc:docMk/>
            <pc:sldMk cId="291926101" sldId="316"/>
            <ac:spMk id="119" creationId="{2E0923FC-5616-4C1A-990F-3C611EC378C0}"/>
          </ac:spMkLst>
        </pc:spChg>
        <pc:spChg chg="add">
          <ac:chgData name="Octavio Mendoza" userId="c9df7a09-3461-4b39-b467-c9ec612835d9" providerId="ADAL" clId="{21F5F69D-70CF-4CAD-9202-A3FCDAC6A549}" dt="2019-08-19T18:12:32.231" v="3645"/>
          <ac:spMkLst>
            <pc:docMk/>
            <pc:sldMk cId="291926101" sldId="316"/>
            <ac:spMk id="120" creationId="{94C4F84D-ED2B-4288-A696-EB1A30426F9E}"/>
          </ac:spMkLst>
        </pc:spChg>
        <pc:spChg chg="add">
          <ac:chgData name="Octavio Mendoza" userId="c9df7a09-3461-4b39-b467-c9ec612835d9" providerId="ADAL" clId="{21F5F69D-70CF-4CAD-9202-A3FCDAC6A549}" dt="2019-08-19T18:12:32.231" v="3645"/>
          <ac:spMkLst>
            <pc:docMk/>
            <pc:sldMk cId="291926101" sldId="316"/>
            <ac:spMk id="121" creationId="{2EF30DCA-CFB9-4C3E-A2DA-F6A1DE734636}"/>
          </ac:spMkLst>
        </pc:spChg>
        <pc:spChg chg="add">
          <ac:chgData name="Octavio Mendoza" userId="c9df7a09-3461-4b39-b467-c9ec612835d9" providerId="ADAL" clId="{21F5F69D-70CF-4CAD-9202-A3FCDAC6A549}" dt="2019-08-19T18:12:32.231" v="3645"/>
          <ac:spMkLst>
            <pc:docMk/>
            <pc:sldMk cId="291926101" sldId="316"/>
            <ac:spMk id="124" creationId="{B2866CB2-F525-48EE-8747-E57C102174EF}"/>
          </ac:spMkLst>
        </pc:spChg>
        <pc:spChg chg="add">
          <ac:chgData name="Octavio Mendoza" userId="c9df7a09-3461-4b39-b467-c9ec612835d9" providerId="ADAL" clId="{21F5F69D-70CF-4CAD-9202-A3FCDAC6A549}" dt="2019-08-19T18:12:32.231" v="3645"/>
          <ac:spMkLst>
            <pc:docMk/>
            <pc:sldMk cId="291926101" sldId="316"/>
            <ac:spMk id="127" creationId="{6B037DF5-1711-4AEF-BBCB-BA5709746449}"/>
          </ac:spMkLst>
        </pc:spChg>
        <pc:spChg chg="add del">
          <ac:chgData name="Octavio Mendoza" userId="c9df7a09-3461-4b39-b467-c9ec612835d9" providerId="ADAL" clId="{21F5F69D-70CF-4CAD-9202-A3FCDAC6A549}" dt="2019-08-19T18:38:22.482" v="3881" actId="478"/>
          <ac:spMkLst>
            <pc:docMk/>
            <pc:sldMk cId="291926101" sldId="316"/>
            <ac:spMk id="128" creationId="{DCC2A966-9785-40D2-A4BF-9C4D6FFF6888}"/>
          </ac:spMkLst>
        </pc:spChg>
        <pc:spChg chg="del">
          <ac:chgData name="Octavio Mendoza" userId="c9df7a09-3461-4b39-b467-c9ec612835d9" providerId="ADAL" clId="{21F5F69D-70CF-4CAD-9202-A3FCDAC6A549}" dt="2019-08-19T18:12:10.505" v="3644" actId="478"/>
          <ac:spMkLst>
            <pc:docMk/>
            <pc:sldMk cId="291926101" sldId="316"/>
            <ac:spMk id="136" creationId="{B4086CA2-3B8F-4513-9E76-DC82D8C9AFD0}"/>
          </ac:spMkLst>
        </pc:spChg>
        <pc:spChg chg="del">
          <ac:chgData name="Octavio Mendoza" userId="c9df7a09-3461-4b39-b467-c9ec612835d9" providerId="ADAL" clId="{21F5F69D-70CF-4CAD-9202-A3FCDAC6A549}" dt="2019-08-19T18:12:10.505" v="3644" actId="478"/>
          <ac:spMkLst>
            <pc:docMk/>
            <pc:sldMk cId="291926101" sldId="316"/>
            <ac:spMk id="137" creationId="{C0C87FAC-FCB9-4958-B05E-9B3E5EF3CA8C}"/>
          </ac:spMkLst>
        </pc:spChg>
        <pc:spChg chg="del">
          <ac:chgData name="Octavio Mendoza" userId="c9df7a09-3461-4b39-b467-c9ec612835d9" providerId="ADAL" clId="{21F5F69D-70CF-4CAD-9202-A3FCDAC6A549}" dt="2019-08-19T18:12:10.505" v="3644" actId="478"/>
          <ac:spMkLst>
            <pc:docMk/>
            <pc:sldMk cId="291926101" sldId="316"/>
            <ac:spMk id="138" creationId="{25DFDA28-8185-47D5-8F5F-D51592F7FB8D}"/>
          </ac:spMkLst>
        </pc:spChg>
        <pc:spChg chg="del">
          <ac:chgData name="Octavio Mendoza" userId="c9df7a09-3461-4b39-b467-c9ec612835d9" providerId="ADAL" clId="{21F5F69D-70CF-4CAD-9202-A3FCDAC6A549}" dt="2019-08-19T18:12:10.505" v="3644" actId="478"/>
          <ac:spMkLst>
            <pc:docMk/>
            <pc:sldMk cId="291926101" sldId="316"/>
            <ac:spMk id="139" creationId="{935AC214-85D8-4EEC-804A-96FF0E4F5371}"/>
          </ac:spMkLst>
        </pc:spChg>
        <pc:spChg chg="del">
          <ac:chgData name="Octavio Mendoza" userId="c9df7a09-3461-4b39-b467-c9ec612835d9" providerId="ADAL" clId="{21F5F69D-70CF-4CAD-9202-A3FCDAC6A549}" dt="2019-08-19T18:12:10.505" v="3644" actId="478"/>
          <ac:spMkLst>
            <pc:docMk/>
            <pc:sldMk cId="291926101" sldId="316"/>
            <ac:spMk id="140" creationId="{DF1EBB78-0EE6-4A35-A52F-53071E8EC948}"/>
          </ac:spMkLst>
        </pc:spChg>
        <pc:spChg chg="mod">
          <ac:chgData name="Octavio Mendoza" userId="c9df7a09-3461-4b39-b467-c9ec612835d9" providerId="ADAL" clId="{21F5F69D-70CF-4CAD-9202-A3FCDAC6A549}" dt="2019-08-19T18:52:08.892" v="4066" actId="20577"/>
          <ac:spMkLst>
            <pc:docMk/>
            <pc:sldMk cId="291926101" sldId="316"/>
            <ac:spMk id="141" creationId="{19CB08BD-CF8D-4D25-BCEB-2EB1B5620A40}"/>
          </ac:spMkLst>
        </pc:spChg>
        <pc:spChg chg="add del">
          <ac:chgData name="Octavio Mendoza" userId="c9df7a09-3461-4b39-b467-c9ec612835d9" providerId="ADAL" clId="{21F5F69D-70CF-4CAD-9202-A3FCDAC6A549}" dt="2019-08-19T18:38:23.226" v="3882" actId="478"/>
          <ac:spMkLst>
            <pc:docMk/>
            <pc:sldMk cId="291926101" sldId="316"/>
            <ac:spMk id="142" creationId="{67D13025-B754-4818-B96F-A47F89185C8B}"/>
          </ac:spMkLst>
        </pc:spChg>
        <pc:spChg chg="add del">
          <ac:chgData name="Octavio Mendoza" userId="c9df7a09-3461-4b39-b467-c9ec612835d9" providerId="ADAL" clId="{21F5F69D-70CF-4CAD-9202-A3FCDAC6A549}" dt="2019-08-19T18:52:36.036" v="4067" actId="478"/>
          <ac:spMkLst>
            <pc:docMk/>
            <pc:sldMk cId="291926101" sldId="316"/>
            <ac:spMk id="143" creationId="{B3C0BEEF-6DE6-403B-901A-3567962532A1}"/>
          </ac:spMkLst>
        </pc:spChg>
        <pc:spChg chg="add del">
          <ac:chgData name="Octavio Mendoza" userId="c9df7a09-3461-4b39-b467-c9ec612835d9" providerId="ADAL" clId="{21F5F69D-70CF-4CAD-9202-A3FCDAC6A549}" dt="2019-08-19T18:52:36.625" v="4068" actId="478"/>
          <ac:spMkLst>
            <pc:docMk/>
            <pc:sldMk cId="291926101" sldId="316"/>
            <ac:spMk id="144" creationId="{C09A8D86-0787-4455-AE1A-C1804F2CB105}"/>
          </ac:spMkLst>
        </pc:spChg>
        <pc:spChg chg="add">
          <ac:chgData name="Octavio Mendoza" userId="c9df7a09-3461-4b39-b467-c9ec612835d9" providerId="ADAL" clId="{21F5F69D-70CF-4CAD-9202-A3FCDAC6A549}" dt="2019-08-19T18:12:32.231" v="3645"/>
          <ac:spMkLst>
            <pc:docMk/>
            <pc:sldMk cId="291926101" sldId="316"/>
            <ac:spMk id="145" creationId="{53899D17-11A5-429E-95EF-0C14677B386A}"/>
          </ac:spMkLst>
        </pc:spChg>
        <pc:spChg chg="add">
          <ac:chgData name="Octavio Mendoza" userId="c9df7a09-3461-4b39-b467-c9ec612835d9" providerId="ADAL" clId="{21F5F69D-70CF-4CAD-9202-A3FCDAC6A549}" dt="2019-08-19T18:12:32.231" v="3645"/>
          <ac:spMkLst>
            <pc:docMk/>
            <pc:sldMk cId="291926101" sldId="316"/>
            <ac:spMk id="146" creationId="{D92AD6DF-7397-4DFE-BC9B-E185D72864F1}"/>
          </ac:spMkLst>
        </pc:spChg>
        <pc:spChg chg="add del">
          <ac:chgData name="Octavio Mendoza" userId="c9df7a09-3461-4b39-b467-c9ec612835d9" providerId="ADAL" clId="{21F5F69D-70CF-4CAD-9202-A3FCDAC6A549}" dt="2019-08-19T18:52:42.888" v="4069" actId="478"/>
          <ac:spMkLst>
            <pc:docMk/>
            <pc:sldMk cId="291926101" sldId="316"/>
            <ac:spMk id="147" creationId="{192445B0-FBAD-4170-BDE0-83720093CAF9}"/>
          </ac:spMkLst>
        </pc:spChg>
        <pc:spChg chg="add del">
          <ac:chgData name="Octavio Mendoza" userId="c9df7a09-3461-4b39-b467-c9ec612835d9" providerId="ADAL" clId="{21F5F69D-70CF-4CAD-9202-A3FCDAC6A549}" dt="2019-08-19T18:52:43.401" v="4070" actId="478"/>
          <ac:spMkLst>
            <pc:docMk/>
            <pc:sldMk cId="291926101" sldId="316"/>
            <ac:spMk id="148" creationId="{070B789D-D9F2-4AB1-B11B-AEF4E6306C9C}"/>
          </ac:spMkLst>
        </pc:spChg>
        <pc:spChg chg="add del">
          <ac:chgData name="Octavio Mendoza" userId="c9df7a09-3461-4b39-b467-c9ec612835d9" providerId="ADAL" clId="{21F5F69D-70CF-4CAD-9202-A3FCDAC6A549}" dt="2019-08-19T18:40:31.397" v="3895" actId="478"/>
          <ac:spMkLst>
            <pc:docMk/>
            <pc:sldMk cId="291926101" sldId="316"/>
            <ac:spMk id="149" creationId="{2E7246B8-14FE-4402-934E-FDCAD9B1CCB3}"/>
          </ac:spMkLst>
        </pc:spChg>
        <pc:spChg chg="del">
          <ac:chgData name="Octavio Mendoza" userId="c9df7a09-3461-4b39-b467-c9ec612835d9" providerId="ADAL" clId="{21F5F69D-70CF-4CAD-9202-A3FCDAC6A549}" dt="2019-08-19T18:12:10.505" v="3644" actId="478"/>
          <ac:spMkLst>
            <pc:docMk/>
            <pc:sldMk cId="291926101" sldId="316"/>
            <ac:spMk id="150" creationId="{D16FE3C1-36B8-4C78-A9E7-2FA4C03516F9}"/>
          </ac:spMkLst>
        </pc:spChg>
        <pc:spChg chg="add del">
          <ac:chgData name="Octavio Mendoza" userId="c9df7a09-3461-4b39-b467-c9ec612835d9" providerId="ADAL" clId="{21F5F69D-70CF-4CAD-9202-A3FCDAC6A549}" dt="2019-08-19T18:40:33.237" v="3896" actId="478"/>
          <ac:spMkLst>
            <pc:docMk/>
            <pc:sldMk cId="291926101" sldId="316"/>
            <ac:spMk id="151" creationId="{DA2CDD8F-6EFC-4C6A-B29B-E69F1A08AC55}"/>
          </ac:spMkLst>
        </pc:spChg>
        <pc:spChg chg="del">
          <ac:chgData name="Octavio Mendoza" userId="c9df7a09-3461-4b39-b467-c9ec612835d9" providerId="ADAL" clId="{21F5F69D-70CF-4CAD-9202-A3FCDAC6A549}" dt="2019-08-19T18:12:10.505" v="3644" actId="478"/>
          <ac:spMkLst>
            <pc:docMk/>
            <pc:sldMk cId="291926101" sldId="316"/>
            <ac:spMk id="152" creationId="{616F4C75-541B-49A1-B6E5-DE99A68FA50D}"/>
          </ac:spMkLst>
        </pc:spChg>
        <pc:spChg chg="del">
          <ac:chgData name="Octavio Mendoza" userId="c9df7a09-3461-4b39-b467-c9ec612835d9" providerId="ADAL" clId="{21F5F69D-70CF-4CAD-9202-A3FCDAC6A549}" dt="2019-08-19T18:12:10.505" v="3644" actId="478"/>
          <ac:spMkLst>
            <pc:docMk/>
            <pc:sldMk cId="291926101" sldId="316"/>
            <ac:spMk id="153" creationId="{EE32A1E8-2814-46C8-A4F7-AEABDFFAAD66}"/>
          </ac:spMkLst>
        </pc:spChg>
        <pc:spChg chg="del">
          <ac:chgData name="Octavio Mendoza" userId="c9df7a09-3461-4b39-b467-c9ec612835d9" providerId="ADAL" clId="{21F5F69D-70CF-4CAD-9202-A3FCDAC6A549}" dt="2019-08-19T18:12:10.505" v="3644" actId="478"/>
          <ac:spMkLst>
            <pc:docMk/>
            <pc:sldMk cId="291926101" sldId="316"/>
            <ac:spMk id="154" creationId="{05715A6C-126C-4E0B-AA70-4DF0FEED9F9E}"/>
          </ac:spMkLst>
        </pc:spChg>
        <pc:spChg chg="add del mod">
          <ac:chgData name="Octavio Mendoza" userId="c9df7a09-3461-4b39-b467-c9ec612835d9" providerId="ADAL" clId="{21F5F69D-70CF-4CAD-9202-A3FCDAC6A549}" dt="2019-08-19T18:40:35.875" v="3898" actId="478"/>
          <ac:spMkLst>
            <pc:docMk/>
            <pc:sldMk cId="291926101" sldId="316"/>
            <ac:spMk id="155" creationId="{D1833D35-FBD8-477F-88A4-5D925EDEF5AE}"/>
          </ac:spMkLst>
        </pc:spChg>
        <pc:spChg chg="add del">
          <ac:chgData name="Octavio Mendoza" userId="c9df7a09-3461-4b39-b467-c9ec612835d9" providerId="ADAL" clId="{21F5F69D-70CF-4CAD-9202-A3FCDAC6A549}" dt="2019-08-19T18:40:39.251" v="3901" actId="478"/>
          <ac:spMkLst>
            <pc:docMk/>
            <pc:sldMk cId="291926101" sldId="316"/>
            <ac:spMk id="156" creationId="{0844399D-786A-4EE3-866E-CA2FE28F2D5C}"/>
          </ac:spMkLst>
        </pc:spChg>
        <pc:spChg chg="add del">
          <ac:chgData name="Octavio Mendoza" userId="c9df7a09-3461-4b39-b467-c9ec612835d9" providerId="ADAL" clId="{21F5F69D-70CF-4CAD-9202-A3FCDAC6A549}" dt="2019-08-19T18:41:58.112" v="3922" actId="478"/>
          <ac:spMkLst>
            <pc:docMk/>
            <pc:sldMk cId="291926101" sldId="316"/>
            <ac:spMk id="157" creationId="{0AF37BA2-9429-4772-A7C1-56725EBDD0B9}"/>
          </ac:spMkLst>
        </pc:spChg>
        <pc:spChg chg="add">
          <ac:chgData name="Octavio Mendoza" userId="c9df7a09-3461-4b39-b467-c9ec612835d9" providerId="ADAL" clId="{21F5F69D-70CF-4CAD-9202-A3FCDAC6A549}" dt="2019-08-19T18:12:32.231" v="3645"/>
          <ac:spMkLst>
            <pc:docMk/>
            <pc:sldMk cId="291926101" sldId="316"/>
            <ac:spMk id="158" creationId="{9440980B-BF40-4A69-A336-E71B302D2EDF}"/>
          </ac:spMkLst>
        </pc:spChg>
        <pc:spChg chg="del">
          <ac:chgData name="Octavio Mendoza" userId="c9df7a09-3461-4b39-b467-c9ec612835d9" providerId="ADAL" clId="{21F5F69D-70CF-4CAD-9202-A3FCDAC6A549}" dt="2019-08-19T18:12:10.505" v="3644" actId="478"/>
          <ac:spMkLst>
            <pc:docMk/>
            <pc:sldMk cId="291926101" sldId="316"/>
            <ac:spMk id="159" creationId="{768A713A-927B-44CF-A9FE-32E2D7A48DA7}"/>
          </ac:spMkLst>
        </pc:spChg>
        <pc:spChg chg="del">
          <ac:chgData name="Octavio Mendoza" userId="c9df7a09-3461-4b39-b467-c9ec612835d9" providerId="ADAL" clId="{21F5F69D-70CF-4CAD-9202-A3FCDAC6A549}" dt="2019-08-19T18:12:10.505" v="3644" actId="478"/>
          <ac:spMkLst>
            <pc:docMk/>
            <pc:sldMk cId="291926101" sldId="316"/>
            <ac:spMk id="160" creationId="{BBCAB676-2CD2-4E94-8670-E9D27FC3E8DC}"/>
          </ac:spMkLst>
        </pc:spChg>
        <pc:spChg chg="del">
          <ac:chgData name="Octavio Mendoza" userId="c9df7a09-3461-4b39-b467-c9ec612835d9" providerId="ADAL" clId="{21F5F69D-70CF-4CAD-9202-A3FCDAC6A549}" dt="2019-08-19T18:12:10.505" v="3644" actId="478"/>
          <ac:spMkLst>
            <pc:docMk/>
            <pc:sldMk cId="291926101" sldId="316"/>
            <ac:spMk id="161" creationId="{F02B0211-B9DB-43EF-8816-33FD13D330A8}"/>
          </ac:spMkLst>
        </pc:spChg>
        <pc:spChg chg="del">
          <ac:chgData name="Octavio Mendoza" userId="c9df7a09-3461-4b39-b467-c9ec612835d9" providerId="ADAL" clId="{21F5F69D-70CF-4CAD-9202-A3FCDAC6A549}" dt="2019-08-19T18:12:10.505" v="3644" actId="478"/>
          <ac:spMkLst>
            <pc:docMk/>
            <pc:sldMk cId="291926101" sldId="316"/>
            <ac:spMk id="162" creationId="{A0A00E11-0747-4BF2-B5E8-7B304EF877BF}"/>
          </ac:spMkLst>
        </pc:spChg>
        <pc:spChg chg="add del">
          <ac:chgData name="Octavio Mendoza" userId="c9df7a09-3461-4b39-b467-c9ec612835d9" providerId="ADAL" clId="{21F5F69D-70CF-4CAD-9202-A3FCDAC6A549}" dt="2019-08-19T18:42:08.742" v="3923" actId="478"/>
          <ac:spMkLst>
            <pc:docMk/>
            <pc:sldMk cId="291926101" sldId="316"/>
            <ac:spMk id="163" creationId="{53BA49DB-D0A7-4A74-BF02-D1E115318992}"/>
          </ac:spMkLst>
        </pc:spChg>
        <pc:spChg chg="add del">
          <ac:chgData name="Octavio Mendoza" userId="c9df7a09-3461-4b39-b467-c9ec612835d9" providerId="ADAL" clId="{21F5F69D-70CF-4CAD-9202-A3FCDAC6A549}" dt="2019-08-19T18:42:10.660" v="3924" actId="478"/>
          <ac:spMkLst>
            <pc:docMk/>
            <pc:sldMk cId="291926101" sldId="316"/>
            <ac:spMk id="164" creationId="{152A12B2-107A-4CCC-A30F-8C2BA922F97E}"/>
          </ac:spMkLst>
        </pc:spChg>
        <pc:spChg chg="add del">
          <ac:chgData name="Octavio Mendoza" userId="c9df7a09-3461-4b39-b467-c9ec612835d9" providerId="ADAL" clId="{21F5F69D-70CF-4CAD-9202-A3FCDAC6A549}" dt="2019-08-19T18:42:11.346" v="3925" actId="478"/>
          <ac:spMkLst>
            <pc:docMk/>
            <pc:sldMk cId="291926101" sldId="316"/>
            <ac:spMk id="165" creationId="{F856EFA0-D10B-4D25-8DA9-035484BB2EFD}"/>
          </ac:spMkLst>
        </pc:spChg>
        <pc:spChg chg="add del">
          <ac:chgData name="Octavio Mendoza" userId="c9df7a09-3461-4b39-b467-c9ec612835d9" providerId="ADAL" clId="{21F5F69D-70CF-4CAD-9202-A3FCDAC6A549}" dt="2019-08-19T18:53:40.760" v="4086" actId="478"/>
          <ac:spMkLst>
            <pc:docMk/>
            <pc:sldMk cId="291926101" sldId="316"/>
            <ac:spMk id="166" creationId="{296343F0-3FB1-4013-802F-6C5F9CB0B160}"/>
          </ac:spMkLst>
        </pc:spChg>
        <pc:spChg chg="add">
          <ac:chgData name="Octavio Mendoza" userId="c9df7a09-3461-4b39-b467-c9ec612835d9" providerId="ADAL" clId="{21F5F69D-70CF-4CAD-9202-A3FCDAC6A549}" dt="2019-08-19T18:12:32.231" v="3645"/>
          <ac:spMkLst>
            <pc:docMk/>
            <pc:sldMk cId="291926101" sldId="316"/>
            <ac:spMk id="167" creationId="{E2D44242-1279-480F-85AB-4A5D503F1C81}"/>
          </ac:spMkLst>
        </pc:spChg>
        <pc:spChg chg="add mod">
          <ac:chgData name="Octavio Mendoza" userId="c9df7a09-3461-4b39-b467-c9ec612835d9" providerId="ADAL" clId="{21F5F69D-70CF-4CAD-9202-A3FCDAC6A549}" dt="2019-08-19T18:38:39.004" v="3887" actId="20577"/>
          <ac:spMkLst>
            <pc:docMk/>
            <pc:sldMk cId="291926101" sldId="316"/>
            <ac:spMk id="168" creationId="{32285D54-D018-4BF7-8B95-1B58F6A82231}"/>
          </ac:spMkLst>
        </pc:spChg>
        <pc:spChg chg="add mod">
          <ac:chgData name="Octavio Mendoza" userId="c9df7a09-3461-4b39-b467-c9ec612835d9" providerId="ADAL" clId="{21F5F69D-70CF-4CAD-9202-A3FCDAC6A549}" dt="2019-08-19T18:38:43.942" v="3891" actId="20577"/>
          <ac:spMkLst>
            <pc:docMk/>
            <pc:sldMk cId="291926101" sldId="316"/>
            <ac:spMk id="169" creationId="{EA21B04D-3657-4C4A-80DF-2D45FE977E9E}"/>
          </ac:spMkLst>
        </pc:spChg>
        <pc:spChg chg="add mod">
          <ac:chgData name="Octavio Mendoza" userId="c9df7a09-3461-4b39-b467-c9ec612835d9" providerId="ADAL" clId="{21F5F69D-70CF-4CAD-9202-A3FCDAC6A549}" dt="2019-08-19T18:40:54.722" v="3906" actId="20577"/>
          <ac:spMkLst>
            <pc:docMk/>
            <pc:sldMk cId="291926101" sldId="316"/>
            <ac:spMk id="170" creationId="{F04EDBA9-313B-484C-9205-AE0969B4BFEA}"/>
          </ac:spMkLst>
        </pc:spChg>
        <pc:spChg chg="add mod">
          <ac:chgData name="Octavio Mendoza" userId="c9df7a09-3461-4b39-b467-c9ec612835d9" providerId="ADAL" clId="{21F5F69D-70CF-4CAD-9202-A3FCDAC6A549}" dt="2019-08-19T18:41:06.805" v="3917" actId="20577"/>
          <ac:spMkLst>
            <pc:docMk/>
            <pc:sldMk cId="291926101" sldId="316"/>
            <ac:spMk id="171" creationId="{44B0406E-8970-4A92-9BEE-AC9F6F1CDD2E}"/>
          </ac:spMkLst>
        </pc:spChg>
        <pc:spChg chg="add mod">
          <ac:chgData name="Octavio Mendoza" userId="c9df7a09-3461-4b39-b467-c9ec612835d9" providerId="ADAL" clId="{21F5F69D-70CF-4CAD-9202-A3FCDAC6A549}" dt="2019-08-19T18:41:11.843" v="3921" actId="20577"/>
          <ac:spMkLst>
            <pc:docMk/>
            <pc:sldMk cId="291926101" sldId="316"/>
            <ac:spMk id="172" creationId="{2A37AF05-FD05-431F-9034-A60768F1D78B}"/>
          </ac:spMkLst>
        </pc:spChg>
        <pc:spChg chg="add mod">
          <ac:chgData name="Octavio Mendoza" userId="c9df7a09-3461-4b39-b467-c9ec612835d9" providerId="ADAL" clId="{21F5F69D-70CF-4CAD-9202-A3FCDAC6A549}" dt="2019-08-19T18:42:29.495" v="3930" actId="20577"/>
          <ac:spMkLst>
            <pc:docMk/>
            <pc:sldMk cId="291926101" sldId="316"/>
            <ac:spMk id="173" creationId="{D9BDE283-6E4F-4526-8428-A2FFE720290D}"/>
          </ac:spMkLst>
        </pc:spChg>
        <pc:spChg chg="add mod">
          <ac:chgData name="Octavio Mendoza" userId="c9df7a09-3461-4b39-b467-c9ec612835d9" providerId="ADAL" clId="{21F5F69D-70CF-4CAD-9202-A3FCDAC6A549}" dt="2019-08-19T18:42:44.439" v="3934" actId="20577"/>
          <ac:spMkLst>
            <pc:docMk/>
            <pc:sldMk cId="291926101" sldId="316"/>
            <ac:spMk id="174" creationId="{D127FCCF-43D0-440D-BF4A-3269FDAA4A61}"/>
          </ac:spMkLst>
        </pc:spChg>
        <pc:spChg chg="add mod">
          <ac:chgData name="Octavio Mendoza" userId="c9df7a09-3461-4b39-b467-c9ec612835d9" providerId="ADAL" clId="{21F5F69D-70CF-4CAD-9202-A3FCDAC6A549}" dt="2019-08-19T18:42:55.722" v="3938" actId="20577"/>
          <ac:spMkLst>
            <pc:docMk/>
            <pc:sldMk cId="291926101" sldId="316"/>
            <ac:spMk id="175" creationId="{6E6FDC88-B376-4D4D-8B91-556864F572C0}"/>
          </ac:spMkLst>
        </pc:spChg>
        <pc:spChg chg="add mod">
          <ac:chgData name="Octavio Mendoza" userId="c9df7a09-3461-4b39-b467-c9ec612835d9" providerId="ADAL" clId="{21F5F69D-70CF-4CAD-9202-A3FCDAC6A549}" dt="2019-08-19T18:43:13.210" v="3942" actId="20577"/>
          <ac:spMkLst>
            <pc:docMk/>
            <pc:sldMk cId="291926101" sldId="316"/>
            <ac:spMk id="176" creationId="{F1CEF6A1-7624-485E-B642-7A9BC02A89EF}"/>
          </ac:spMkLst>
        </pc:spChg>
        <pc:spChg chg="add mod">
          <ac:chgData name="Octavio Mendoza" userId="c9df7a09-3461-4b39-b467-c9ec612835d9" providerId="ADAL" clId="{21F5F69D-70CF-4CAD-9202-A3FCDAC6A549}" dt="2019-08-19T18:53:05.287" v="4079" actId="20577"/>
          <ac:spMkLst>
            <pc:docMk/>
            <pc:sldMk cId="291926101" sldId="316"/>
            <ac:spMk id="177" creationId="{5D833D35-597E-4B8E-A4D3-75920E439C8A}"/>
          </ac:spMkLst>
        </pc:spChg>
        <pc:spChg chg="add mod">
          <ac:chgData name="Octavio Mendoza" userId="c9df7a09-3461-4b39-b467-c9ec612835d9" providerId="ADAL" clId="{21F5F69D-70CF-4CAD-9202-A3FCDAC6A549}" dt="2019-08-19T18:53:00.023" v="4075" actId="20577"/>
          <ac:spMkLst>
            <pc:docMk/>
            <pc:sldMk cId="291926101" sldId="316"/>
            <ac:spMk id="178" creationId="{6E39E8BB-6853-45E5-A361-9D521EFE8D60}"/>
          </ac:spMkLst>
        </pc:spChg>
        <pc:spChg chg="add mod">
          <ac:chgData name="Octavio Mendoza" userId="c9df7a09-3461-4b39-b467-c9ec612835d9" providerId="ADAL" clId="{21F5F69D-70CF-4CAD-9202-A3FCDAC6A549}" dt="2019-08-19T18:53:18.944" v="4085" actId="20577"/>
          <ac:spMkLst>
            <pc:docMk/>
            <pc:sldMk cId="291926101" sldId="316"/>
            <ac:spMk id="179" creationId="{1152828B-892C-4760-996F-9D08F9E5FB48}"/>
          </ac:spMkLst>
        </pc:spChg>
        <pc:spChg chg="add mod">
          <ac:chgData name="Octavio Mendoza" userId="c9df7a09-3461-4b39-b467-c9ec612835d9" providerId="ADAL" clId="{21F5F69D-70CF-4CAD-9202-A3FCDAC6A549}" dt="2019-08-19T18:53:13.059" v="4081" actId="20577"/>
          <ac:spMkLst>
            <pc:docMk/>
            <pc:sldMk cId="291926101" sldId="316"/>
            <ac:spMk id="180" creationId="{6AE04ED3-0F34-4690-8A67-7710763D5FC7}"/>
          </ac:spMkLst>
        </pc:spChg>
        <pc:spChg chg="add mod">
          <ac:chgData name="Octavio Mendoza" userId="c9df7a09-3461-4b39-b467-c9ec612835d9" providerId="ADAL" clId="{21F5F69D-70CF-4CAD-9202-A3FCDAC6A549}" dt="2019-08-19T18:53:50.393" v="4091" actId="20577"/>
          <ac:spMkLst>
            <pc:docMk/>
            <pc:sldMk cId="291926101" sldId="316"/>
            <ac:spMk id="181" creationId="{D77B6701-1BB4-48C7-9F60-A73A9CD008F8}"/>
          </ac:spMkLst>
        </pc:spChg>
        <pc:grpChg chg="add del">
          <ac:chgData name="Octavio Mendoza" userId="c9df7a09-3461-4b39-b467-c9ec612835d9" providerId="ADAL" clId="{21F5F69D-70CF-4CAD-9202-A3FCDAC6A549}" dt="2019-08-19T18:40:37.957" v="3900" actId="478"/>
          <ac:grpSpMkLst>
            <pc:docMk/>
            <pc:sldMk cId="291926101" sldId="316"/>
            <ac:grpSpMk id="68" creationId="{0CD6C5EF-5159-42CC-A352-BF92DDD88BB3}"/>
          </ac:grpSpMkLst>
        </pc:grpChg>
        <pc:picChg chg="del">
          <ac:chgData name="Octavio Mendoza" userId="c9df7a09-3461-4b39-b467-c9ec612835d9" providerId="ADAL" clId="{21F5F69D-70CF-4CAD-9202-A3FCDAC6A549}" dt="2019-08-19T18:11:37.408" v="3641" actId="478"/>
          <ac:picMkLst>
            <pc:docMk/>
            <pc:sldMk cId="291926101" sldId="316"/>
            <ac:picMk id="95" creationId="{228907CA-47FA-4F13-9665-CA548CA48656}"/>
          </ac:picMkLst>
        </pc:picChg>
        <pc:picChg chg="add">
          <ac:chgData name="Octavio Mendoza" userId="c9df7a09-3461-4b39-b467-c9ec612835d9" providerId="ADAL" clId="{21F5F69D-70CF-4CAD-9202-A3FCDAC6A549}" dt="2019-08-19T18:11:45.541" v="3643"/>
          <ac:picMkLst>
            <pc:docMk/>
            <pc:sldMk cId="291926101" sldId="316"/>
            <ac:picMk id="108" creationId="{FC782B39-CF9D-497E-9ADD-E2A97D46B0DE}"/>
          </ac:picMkLst>
        </pc:picChg>
        <pc:picChg chg="add">
          <ac:chgData name="Octavio Mendoza" userId="c9df7a09-3461-4b39-b467-c9ec612835d9" providerId="ADAL" clId="{21F5F69D-70CF-4CAD-9202-A3FCDAC6A549}" dt="2019-08-19T18:11:45.541" v="3643"/>
          <ac:picMkLst>
            <pc:docMk/>
            <pc:sldMk cId="291926101" sldId="316"/>
            <ac:picMk id="112" creationId="{990262FE-81DE-4B6F-A7CC-700424DF1CA3}"/>
          </ac:picMkLst>
        </pc:picChg>
        <pc:picChg chg="del">
          <ac:chgData name="Octavio Mendoza" userId="c9df7a09-3461-4b39-b467-c9ec612835d9" providerId="ADAL" clId="{21F5F69D-70CF-4CAD-9202-A3FCDAC6A549}" dt="2019-08-19T18:11:37.964" v="3642" actId="478"/>
          <ac:picMkLst>
            <pc:docMk/>
            <pc:sldMk cId="291926101" sldId="316"/>
            <ac:picMk id="114" creationId="{3AFEE203-63C7-4DFA-B8A0-EEC3DD5D0578}"/>
          </ac:picMkLst>
        </pc:picChg>
      </pc:sldChg>
      <pc:sldChg chg="addSp delSp modSp add modNotesTx">
        <pc:chgData name="Octavio Mendoza" userId="c9df7a09-3461-4b39-b467-c9ec612835d9" providerId="ADAL" clId="{21F5F69D-70CF-4CAD-9202-A3FCDAC6A549}" dt="2019-08-19T20:19:21.378" v="4999"/>
        <pc:sldMkLst>
          <pc:docMk/>
          <pc:sldMk cId="3235857964" sldId="317"/>
        </pc:sldMkLst>
        <pc:spChg chg="mod">
          <ac:chgData name="Octavio Mendoza" userId="c9df7a09-3461-4b39-b467-c9ec612835d9" providerId="ADAL" clId="{21F5F69D-70CF-4CAD-9202-A3FCDAC6A549}" dt="2019-08-19T20:09:24.067" v="4815" actId="20577"/>
          <ac:spMkLst>
            <pc:docMk/>
            <pc:sldMk cId="3235857964" sldId="317"/>
            <ac:spMk id="83" creationId="{616B2A0C-063B-4F51-B313-15E9B592EDC2}"/>
          </ac:spMkLst>
        </pc:spChg>
        <pc:spChg chg="mod">
          <ac:chgData name="Octavio Mendoza" userId="c9df7a09-3461-4b39-b467-c9ec612835d9" providerId="ADAL" clId="{21F5F69D-70CF-4CAD-9202-A3FCDAC6A549}" dt="2019-08-19T20:09:30.256" v="4817" actId="20577"/>
          <ac:spMkLst>
            <pc:docMk/>
            <pc:sldMk cId="3235857964" sldId="317"/>
            <ac:spMk id="84" creationId="{734FE68E-0A6A-49CB-B9D3-E9DBEBCA1A24}"/>
          </ac:spMkLst>
        </pc:spChg>
        <pc:spChg chg="mod">
          <ac:chgData name="Octavio Mendoza" userId="c9df7a09-3461-4b39-b467-c9ec612835d9" providerId="ADAL" clId="{21F5F69D-70CF-4CAD-9202-A3FCDAC6A549}" dt="2019-08-19T20:09:49.745" v="4830" actId="20577"/>
          <ac:spMkLst>
            <pc:docMk/>
            <pc:sldMk cId="3235857964" sldId="317"/>
            <ac:spMk id="85" creationId="{F8007DCD-D150-4053-AB96-BD4D44BB36EF}"/>
          </ac:spMkLst>
        </pc:spChg>
        <pc:spChg chg="mod">
          <ac:chgData name="Octavio Mendoza" userId="c9df7a09-3461-4b39-b467-c9ec612835d9" providerId="ADAL" clId="{21F5F69D-70CF-4CAD-9202-A3FCDAC6A549}" dt="2019-08-19T20:09:59.121" v="4834" actId="20577"/>
          <ac:spMkLst>
            <pc:docMk/>
            <pc:sldMk cId="3235857964" sldId="317"/>
            <ac:spMk id="86" creationId="{2D0ECCFA-F55A-46ED-AE07-AFA0403EACAB}"/>
          </ac:spMkLst>
        </pc:spChg>
        <pc:spChg chg="mod">
          <ac:chgData name="Octavio Mendoza" userId="c9df7a09-3461-4b39-b467-c9ec612835d9" providerId="ADAL" clId="{21F5F69D-70CF-4CAD-9202-A3FCDAC6A549}" dt="2019-08-19T20:11:03.720" v="4844" actId="20577"/>
          <ac:spMkLst>
            <pc:docMk/>
            <pc:sldMk cId="3235857964" sldId="317"/>
            <ac:spMk id="87" creationId="{32CDCE5C-8BF3-4332-943A-CC06F015C60C}"/>
          </ac:spMkLst>
        </pc:spChg>
        <pc:spChg chg="mod">
          <ac:chgData name="Octavio Mendoza" userId="c9df7a09-3461-4b39-b467-c9ec612835d9" providerId="ADAL" clId="{21F5F69D-70CF-4CAD-9202-A3FCDAC6A549}" dt="2019-08-19T20:10:58.356" v="4841" actId="20577"/>
          <ac:spMkLst>
            <pc:docMk/>
            <pc:sldMk cId="3235857964" sldId="317"/>
            <ac:spMk id="88" creationId="{DEBA532C-0E90-4861-AF23-0D27684A6D36}"/>
          </ac:spMkLst>
        </pc:spChg>
        <pc:spChg chg="mod">
          <ac:chgData name="Octavio Mendoza" userId="c9df7a09-3461-4b39-b467-c9ec612835d9" providerId="ADAL" clId="{21F5F69D-70CF-4CAD-9202-A3FCDAC6A549}" dt="2019-08-19T20:11:32.215" v="4851" actId="20577"/>
          <ac:spMkLst>
            <pc:docMk/>
            <pc:sldMk cId="3235857964" sldId="317"/>
            <ac:spMk id="89" creationId="{F262A3EF-0A3D-463C-BAA8-440442506033}"/>
          </ac:spMkLst>
        </pc:spChg>
        <pc:spChg chg="mod">
          <ac:chgData name="Octavio Mendoza" userId="c9df7a09-3461-4b39-b467-c9ec612835d9" providerId="ADAL" clId="{21F5F69D-70CF-4CAD-9202-A3FCDAC6A549}" dt="2019-08-19T20:11:26.676" v="4847" actId="20577"/>
          <ac:spMkLst>
            <pc:docMk/>
            <pc:sldMk cId="3235857964" sldId="317"/>
            <ac:spMk id="90" creationId="{93778C28-C7AA-4967-9E20-76C32A2B0A68}"/>
          </ac:spMkLst>
        </pc:spChg>
        <pc:spChg chg="mod">
          <ac:chgData name="Octavio Mendoza" userId="c9df7a09-3461-4b39-b467-c9ec612835d9" providerId="ADAL" clId="{21F5F69D-70CF-4CAD-9202-A3FCDAC6A549}" dt="2019-08-19T20:12:07.373" v="4859" actId="20577"/>
          <ac:spMkLst>
            <pc:docMk/>
            <pc:sldMk cId="3235857964" sldId="317"/>
            <ac:spMk id="91" creationId="{2CF761E7-AE85-47E9-8C63-064145D14DE6}"/>
          </ac:spMkLst>
        </pc:spChg>
        <pc:spChg chg="mod">
          <ac:chgData name="Octavio Mendoza" userId="c9df7a09-3461-4b39-b467-c9ec612835d9" providerId="ADAL" clId="{21F5F69D-70CF-4CAD-9202-A3FCDAC6A549}" dt="2019-08-19T20:12:01.374" v="4855" actId="20577"/>
          <ac:spMkLst>
            <pc:docMk/>
            <pc:sldMk cId="3235857964" sldId="317"/>
            <ac:spMk id="92" creationId="{00106AF8-1EF8-4857-B65F-119D7D4AB939}"/>
          </ac:spMkLst>
        </pc:spChg>
        <pc:spChg chg="mod">
          <ac:chgData name="Octavio Mendoza" userId="c9df7a09-3461-4b39-b467-c9ec612835d9" providerId="ADAL" clId="{21F5F69D-70CF-4CAD-9202-A3FCDAC6A549}" dt="2019-08-19T20:12:25.431" v="4867" actId="20577"/>
          <ac:spMkLst>
            <pc:docMk/>
            <pc:sldMk cId="3235857964" sldId="317"/>
            <ac:spMk id="93" creationId="{8E178891-39BB-4E91-A353-79D4F4447A54}"/>
          </ac:spMkLst>
        </pc:spChg>
        <pc:spChg chg="mod">
          <ac:chgData name="Octavio Mendoza" userId="c9df7a09-3461-4b39-b467-c9ec612835d9" providerId="ADAL" clId="{21F5F69D-70CF-4CAD-9202-A3FCDAC6A549}" dt="2019-08-19T20:12:16.722" v="4863" actId="20577"/>
          <ac:spMkLst>
            <pc:docMk/>
            <pc:sldMk cId="3235857964" sldId="317"/>
            <ac:spMk id="94" creationId="{418C10B8-CE0C-4EF0-8FFA-80F63A16E8A0}"/>
          </ac:spMkLst>
        </pc:spChg>
        <pc:spChg chg="add mod">
          <ac:chgData name="Octavio Mendoza" userId="c9df7a09-3461-4b39-b467-c9ec612835d9" providerId="ADAL" clId="{21F5F69D-70CF-4CAD-9202-A3FCDAC6A549}" dt="2019-08-19T20:17:20.711" v="4998" actId="1038"/>
          <ac:spMkLst>
            <pc:docMk/>
            <pc:sldMk cId="3235857964" sldId="317"/>
            <ac:spMk id="95" creationId="{F05D632D-5771-4736-9D12-80EB1352EC06}"/>
          </ac:spMkLst>
        </pc:spChg>
        <pc:spChg chg="mod">
          <ac:chgData name="Octavio Mendoza" userId="c9df7a09-3461-4b39-b467-c9ec612835d9" providerId="ADAL" clId="{21F5F69D-70CF-4CAD-9202-A3FCDAC6A549}" dt="2019-08-19T20:12:54.060" v="4869" actId="20577"/>
          <ac:spMkLst>
            <pc:docMk/>
            <pc:sldMk cId="3235857964" sldId="317"/>
            <ac:spMk id="100" creationId="{884613AF-6AA2-48A2-A57F-CC69B5E3A859}"/>
          </ac:spMkLst>
        </pc:spChg>
        <pc:spChg chg="mod">
          <ac:chgData name="Octavio Mendoza" userId="c9df7a09-3461-4b39-b467-c9ec612835d9" providerId="ADAL" clId="{21F5F69D-70CF-4CAD-9202-A3FCDAC6A549}" dt="2019-08-19T20:12:59.415" v="4873" actId="20577"/>
          <ac:spMkLst>
            <pc:docMk/>
            <pc:sldMk cId="3235857964" sldId="317"/>
            <ac:spMk id="105" creationId="{CF144ECF-0DEB-405F-BB86-4F0F09741C51}"/>
          </ac:spMkLst>
        </pc:spChg>
        <pc:spChg chg="mod">
          <ac:chgData name="Octavio Mendoza" userId="c9df7a09-3461-4b39-b467-c9ec612835d9" providerId="ADAL" clId="{21F5F69D-70CF-4CAD-9202-A3FCDAC6A549}" dt="2019-08-19T20:13:04.398" v="4875" actId="20577"/>
          <ac:spMkLst>
            <pc:docMk/>
            <pc:sldMk cId="3235857964" sldId="317"/>
            <ac:spMk id="106" creationId="{BEA5DD80-12E5-470F-ACEB-DC605A5E922D}"/>
          </ac:spMkLst>
        </pc:spChg>
        <pc:spChg chg="mod">
          <ac:chgData name="Octavio Mendoza" userId="c9df7a09-3461-4b39-b467-c9ec612835d9" providerId="ADAL" clId="{21F5F69D-70CF-4CAD-9202-A3FCDAC6A549}" dt="2019-08-19T20:13:09.459" v="4877" actId="20577"/>
          <ac:spMkLst>
            <pc:docMk/>
            <pc:sldMk cId="3235857964" sldId="317"/>
            <ac:spMk id="107" creationId="{DDA6234E-C0B0-4B0A-B315-9B7AE439FEC6}"/>
          </ac:spMkLst>
        </pc:spChg>
        <pc:spChg chg="mod">
          <ac:chgData name="Octavio Mendoza" userId="c9df7a09-3461-4b39-b467-c9ec612835d9" providerId="ADAL" clId="{21F5F69D-70CF-4CAD-9202-A3FCDAC6A549}" dt="2019-08-19T20:13:15.502" v="4881" actId="20577"/>
          <ac:spMkLst>
            <pc:docMk/>
            <pc:sldMk cId="3235857964" sldId="317"/>
            <ac:spMk id="108" creationId="{4EBBAFCB-3762-4D2C-9CE2-714C1EFE343B}"/>
          </ac:spMkLst>
        </pc:spChg>
        <pc:spChg chg="mod">
          <ac:chgData name="Octavio Mendoza" userId="c9df7a09-3461-4b39-b467-c9ec612835d9" providerId="ADAL" clId="{21F5F69D-70CF-4CAD-9202-A3FCDAC6A549}" dt="2019-08-19T20:13:58.370" v="4887" actId="20577"/>
          <ac:spMkLst>
            <pc:docMk/>
            <pc:sldMk cId="3235857964" sldId="317"/>
            <ac:spMk id="112" creationId="{98703BD6-CD68-4A3E-BADE-2FA643B78618}"/>
          </ac:spMkLst>
        </pc:spChg>
        <pc:spChg chg="mod">
          <ac:chgData name="Octavio Mendoza" userId="c9df7a09-3461-4b39-b467-c9ec612835d9" providerId="ADAL" clId="{21F5F69D-70CF-4CAD-9202-A3FCDAC6A549}" dt="2019-08-19T20:13:52.621" v="4883" actId="20577"/>
          <ac:spMkLst>
            <pc:docMk/>
            <pc:sldMk cId="3235857964" sldId="317"/>
            <ac:spMk id="113" creationId="{80323980-22E1-419F-BD23-D8071199EF58}"/>
          </ac:spMkLst>
        </pc:spChg>
        <pc:spChg chg="add">
          <ac:chgData name="Octavio Mendoza" userId="c9df7a09-3461-4b39-b467-c9ec612835d9" providerId="ADAL" clId="{21F5F69D-70CF-4CAD-9202-A3FCDAC6A549}" dt="2019-08-19T20:19:21.378" v="4999"/>
          <ac:spMkLst>
            <pc:docMk/>
            <pc:sldMk cId="3235857964" sldId="317"/>
            <ac:spMk id="114" creationId="{D0E6AA25-DD2A-4BC5-838E-2D5D63F4AB3E}"/>
          </ac:spMkLst>
        </pc:spChg>
        <pc:spChg chg="mod">
          <ac:chgData name="Octavio Mendoza" userId="c9df7a09-3461-4b39-b467-c9ec612835d9" providerId="ADAL" clId="{21F5F69D-70CF-4CAD-9202-A3FCDAC6A549}" dt="2019-08-19T20:15:55.632" v="4918" actId="20577"/>
          <ac:spMkLst>
            <pc:docMk/>
            <pc:sldMk cId="3235857964" sldId="317"/>
            <ac:spMk id="124" creationId="{75F83CD8-696B-4CB3-B97D-1BF9B67E0D11}"/>
          </ac:spMkLst>
        </pc:spChg>
        <pc:spChg chg="mod">
          <ac:chgData name="Octavio Mendoza" userId="c9df7a09-3461-4b39-b467-c9ec612835d9" providerId="ADAL" clId="{21F5F69D-70CF-4CAD-9202-A3FCDAC6A549}" dt="2019-08-19T20:14:20.147" v="4891" actId="20577"/>
          <ac:spMkLst>
            <pc:docMk/>
            <pc:sldMk cId="3235857964" sldId="317"/>
            <ac:spMk id="127" creationId="{119F7615-F798-458A-96F2-20229B20BF62}"/>
          </ac:spMkLst>
        </pc:spChg>
        <pc:spChg chg="mod">
          <ac:chgData name="Octavio Mendoza" userId="c9df7a09-3461-4b39-b467-c9ec612835d9" providerId="ADAL" clId="{21F5F69D-70CF-4CAD-9202-A3FCDAC6A549}" dt="2019-08-19T20:14:26.074" v="4895" actId="20577"/>
          <ac:spMkLst>
            <pc:docMk/>
            <pc:sldMk cId="3235857964" sldId="317"/>
            <ac:spMk id="128" creationId="{6DBF0433-CC4B-4EC0-AE76-F20265289064}"/>
          </ac:spMkLst>
        </pc:spChg>
        <pc:spChg chg="mod">
          <ac:chgData name="Octavio Mendoza" userId="c9df7a09-3461-4b39-b467-c9ec612835d9" providerId="ADAL" clId="{21F5F69D-70CF-4CAD-9202-A3FCDAC6A549}" dt="2019-08-19T20:14:38.287" v="4899" actId="20577"/>
          <ac:spMkLst>
            <pc:docMk/>
            <pc:sldMk cId="3235857964" sldId="317"/>
            <ac:spMk id="136" creationId="{B4086CA2-3B8F-4513-9E76-DC82D8C9AFD0}"/>
          </ac:spMkLst>
        </pc:spChg>
        <pc:spChg chg="mod">
          <ac:chgData name="Octavio Mendoza" userId="c9df7a09-3461-4b39-b467-c9ec612835d9" providerId="ADAL" clId="{21F5F69D-70CF-4CAD-9202-A3FCDAC6A549}" dt="2019-08-19T20:14:44.049" v="4903" actId="20577"/>
          <ac:spMkLst>
            <pc:docMk/>
            <pc:sldMk cId="3235857964" sldId="317"/>
            <ac:spMk id="137" creationId="{C0C87FAC-FCB9-4958-B05E-9B3E5EF3CA8C}"/>
          </ac:spMkLst>
        </pc:spChg>
        <pc:spChg chg="mod">
          <ac:chgData name="Octavio Mendoza" userId="c9df7a09-3461-4b39-b467-c9ec612835d9" providerId="ADAL" clId="{21F5F69D-70CF-4CAD-9202-A3FCDAC6A549}" dt="2019-08-19T20:14:50.731" v="4907" actId="20577"/>
          <ac:spMkLst>
            <pc:docMk/>
            <pc:sldMk cId="3235857964" sldId="317"/>
            <ac:spMk id="138" creationId="{25DFDA28-8185-47D5-8F5F-D51592F7FB8D}"/>
          </ac:spMkLst>
        </pc:spChg>
        <pc:spChg chg="mod">
          <ac:chgData name="Octavio Mendoza" userId="c9df7a09-3461-4b39-b467-c9ec612835d9" providerId="ADAL" clId="{21F5F69D-70CF-4CAD-9202-A3FCDAC6A549}" dt="2019-08-19T20:14:59.623" v="4911" actId="20577"/>
          <ac:spMkLst>
            <pc:docMk/>
            <pc:sldMk cId="3235857964" sldId="317"/>
            <ac:spMk id="139" creationId="{935AC214-85D8-4EEC-804A-96FF0E4F5371}"/>
          </ac:spMkLst>
        </pc:spChg>
        <pc:spChg chg="del">
          <ac:chgData name="Octavio Mendoza" userId="c9df7a09-3461-4b39-b467-c9ec612835d9" providerId="ADAL" clId="{21F5F69D-70CF-4CAD-9202-A3FCDAC6A549}" dt="2019-08-19T20:15:05.137" v="4912" actId="478"/>
          <ac:spMkLst>
            <pc:docMk/>
            <pc:sldMk cId="3235857964" sldId="317"/>
            <ac:spMk id="140" creationId="{DF1EBB78-0EE6-4A35-A52F-53071E8EC94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03014E8-3D2A-464C-A412-E46808F793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95A5D345-8592-4DA4-916E-A92B1AC8B7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378659-21F2-4502-B1AC-F436D4F20A30}" type="datetimeFigureOut">
              <a:rPr lang="es-MX" smtClean="0"/>
              <a:t>28/08/2019</a:t>
            </a:fld>
            <a:endParaRPr lang="es-MX"/>
          </a:p>
        </p:txBody>
      </p:sp>
      <p:sp>
        <p:nvSpPr>
          <p:cNvPr id="4" name="Marcador de pie de página 3">
            <a:extLst>
              <a:ext uri="{FF2B5EF4-FFF2-40B4-BE49-F238E27FC236}">
                <a16:creationId xmlns:a16="http://schemas.microsoft.com/office/drawing/2014/main" id="{2E3EE8F1-459F-448D-A944-78D657DEA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491B2D6F-0B08-4295-8F6F-D43E257BBA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E47A05-8148-40C5-BA8C-F3D1019D5B19}" type="slidenum">
              <a:rPr lang="es-MX" smtClean="0"/>
              <a:t>‹#›</a:t>
            </a:fld>
            <a:endParaRPr lang="es-MX"/>
          </a:p>
        </p:txBody>
      </p:sp>
    </p:spTree>
    <p:extLst>
      <p:ext uri="{BB962C8B-B14F-4D97-AF65-F5344CB8AC3E}">
        <p14:creationId xmlns:p14="http://schemas.microsoft.com/office/powerpoint/2010/main" val="3224873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2EED1-F3E6-4597-A896-9D2939D8F4D0}" type="datetimeFigureOut">
              <a:rPr lang="es-MX" smtClean="0"/>
              <a:t>28/08/2019</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60ED2-6A27-4A4A-B968-0CC4E851A06D}" type="slidenum">
              <a:rPr lang="es-MX" smtClean="0"/>
              <a:t>‹#›</a:t>
            </a:fld>
            <a:endParaRPr lang="es-MX"/>
          </a:p>
        </p:txBody>
      </p:sp>
    </p:spTree>
    <p:extLst>
      <p:ext uri="{BB962C8B-B14F-4D97-AF65-F5344CB8AC3E}">
        <p14:creationId xmlns:p14="http://schemas.microsoft.com/office/powerpoint/2010/main" val="406783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t>Sexo. </a:t>
            </a:r>
            <a:r>
              <a:rPr lang="es-ES"/>
              <a:t>Masculino y femenino respecto a la población total, indígena, niñez, juventud, para localidades rurales y localidades urbanas.</a:t>
            </a:r>
          </a:p>
          <a:p>
            <a:r>
              <a:rPr lang="es-ES" b="1"/>
              <a:t>Edad.</a:t>
            </a:r>
            <a:r>
              <a:rPr lang="es-ES"/>
              <a:t> Grupos de edades para diferentes etapas: Niñez  (0-11 años), Adolescencia (12-17 años), Jóvenes  (18-29 años), Adultos  (30-64 años), Adultos mayores (65 años y más).</a:t>
            </a:r>
          </a:p>
          <a:p>
            <a:r>
              <a:rPr lang="es-ES" b="1"/>
              <a:t>Condición de discapacidad.</a:t>
            </a:r>
            <a:r>
              <a:rPr lang="es-ES"/>
              <a:t> Población con algún tipo de discapacidad y población que no tiene ningún tipo de discapacidad. </a:t>
            </a:r>
          </a:p>
          <a:p>
            <a:r>
              <a:rPr lang="es-ES" b="1"/>
              <a:t>Localidad. </a:t>
            </a:r>
            <a:r>
              <a:rPr lang="es-ES"/>
              <a:t>Se estructura por rural con localidades de 2,500 y menos habitantes; y urbana con más de 2,500 habitantes.  </a:t>
            </a:r>
          </a:p>
          <a:p>
            <a:r>
              <a:rPr lang="es-ES" b="1"/>
              <a:t>Región.</a:t>
            </a:r>
            <a:r>
              <a:rPr lang="es-ES"/>
              <a:t> Considerando que el país se divide entre la región sur-sureste y el resto del país, con fines de hacer una mejor comparación, los estados que no pertenecen a sur-sureste se dividieron en tercios (Tercios: los valores más altos, medios y bajos), en función del valor que adquiere cada indicador. La región sur- sureste está integrada por Quintana Roo, Yucatán, Tabasco, Campeche, Oaxaca, Guerrero y Chiapas.</a:t>
            </a:r>
          </a:p>
          <a:p>
            <a:r>
              <a:rPr lang="es-ES" b="1"/>
              <a:t>Orientación sexual e identidad de género. </a:t>
            </a:r>
            <a:r>
              <a:rPr lang="es-ES"/>
              <a:t>Población que se identifica como LGBT y población que no se identifica como LGBT.</a:t>
            </a:r>
          </a:p>
          <a:p>
            <a:pPr marL="0" indent="0">
              <a:buFont typeface="Arial" panose="020B0604020202020204" pitchFamily="34" charset="0"/>
              <a:buNone/>
            </a:pPr>
            <a:r>
              <a:rPr lang="es-ES" i="0" u="sng">
                <a:solidFill>
                  <a:srgbClr val="FF0000"/>
                </a:solidFill>
              </a:rPr>
              <a:t>*Se revisaron los indicadores por orientación sexual e identidad de género; sin embargo, no hay información desagregada para este segmento poblacional. </a:t>
            </a:r>
          </a:p>
          <a:p>
            <a:pPr marL="0" indent="0">
              <a:buFont typeface="Arial" panose="020B0604020202020204" pitchFamily="34" charset="0"/>
              <a:buNone/>
            </a:pPr>
            <a:r>
              <a:rPr lang="es-ES" b="1"/>
              <a:t>Etnicidad. </a:t>
            </a:r>
            <a:r>
              <a:rPr lang="es-ES"/>
              <a:t>Se estructura por población indígena, población que no se identifica como parte de una etnia o población indígena, y población afrodescendiente.</a:t>
            </a:r>
          </a:p>
          <a:p>
            <a:pPr marL="0" indent="0">
              <a:buFont typeface="Arial" panose="020B0604020202020204" pitchFamily="34" charset="0"/>
              <a:buNone/>
            </a:pPr>
            <a:endParaRPr lang="es-MX"/>
          </a:p>
        </p:txBody>
      </p:sp>
      <p:sp>
        <p:nvSpPr>
          <p:cNvPr id="4" name="Slide Number Placeholder 3"/>
          <p:cNvSpPr>
            <a:spLocks noGrp="1"/>
          </p:cNvSpPr>
          <p:nvPr>
            <p:ph type="sldNum" sz="quarter" idx="5"/>
          </p:nvPr>
        </p:nvSpPr>
        <p:spPr/>
        <p:txBody>
          <a:bodyPr/>
          <a:lstStyle/>
          <a:p>
            <a:fld id="{84660ED2-6A27-4A4A-B968-0CC4E851A06D}" type="slidenum">
              <a:rPr lang="es-MX" smtClean="0"/>
              <a:t>4</a:t>
            </a:fld>
            <a:endParaRPr lang="es-MX"/>
          </a:p>
        </p:txBody>
      </p:sp>
    </p:spTree>
    <p:extLst>
      <p:ext uri="{BB962C8B-B14F-4D97-AF65-F5344CB8AC3E}">
        <p14:creationId xmlns:p14="http://schemas.microsoft.com/office/powerpoint/2010/main" val="287199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solidFill>
                  <a:schemeClr val="tx1">
                    <a:lumMod val="85000"/>
                    <a:lumOff val="15000"/>
                  </a:schemeClr>
                </a:solidFill>
              </a:rPr>
              <a:t>Indicador: </a:t>
            </a:r>
            <a:r>
              <a:rPr lang="es-ES" b="0" dirty="0">
                <a:solidFill>
                  <a:schemeClr val="tx1">
                    <a:lumMod val="85000"/>
                    <a:lumOff val="15000"/>
                  </a:schemeClr>
                </a:solidFill>
              </a:rPr>
              <a:t>Población con algún grado de inseguridad alimentaria</a:t>
            </a:r>
          </a:p>
          <a:p>
            <a:r>
              <a:rPr lang="es-ES" b="1" dirty="0">
                <a:solidFill>
                  <a:schemeClr val="tx1">
                    <a:lumMod val="85000"/>
                    <a:lumOff val="15000"/>
                  </a:schemeClr>
                </a:solidFill>
              </a:rPr>
              <a:t>Definición: </a:t>
            </a:r>
            <a:r>
              <a:rPr lang="es-ES" dirty="0"/>
              <a:t>Los datos para cada segmento poblacional se refieren al porcentaje de esa población en específico con algún grado de inseguridad alimentaria con respecto al total de la población. El Coneval define la inseguridad alimentaria como el resultado de una disponibilidad o acceso limitados de los hogares (o de los individuos) a los alimentos.</a:t>
            </a:r>
          </a:p>
          <a:p>
            <a:r>
              <a:rPr lang="es-ES" b="1" dirty="0">
                <a:solidFill>
                  <a:schemeClr val="tx1">
                    <a:lumMod val="85000"/>
                    <a:lumOff val="15000"/>
                  </a:schemeClr>
                </a:solidFill>
              </a:rPr>
              <a:t>Instrumento: </a:t>
            </a:r>
            <a:r>
              <a:rPr lang="es-ES" dirty="0"/>
              <a:t>Medición de la pobreza – CONEVAL, 2016</a:t>
            </a:r>
          </a:p>
          <a:p>
            <a:endParaRPr lang="es-ES" dirty="0"/>
          </a:p>
          <a:p>
            <a:r>
              <a:rPr lang="es-ES" i="0" u="sng" dirty="0">
                <a:solidFill>
                  <a:srgbClr val="FF0000"/>
                </a:solidFill>
              </a:rPr>
              <a:t>*Se revisaron los indicadores por orientación sexual e identidad de género; sin embargo, no hay información desagregada para este segmento poblacional. </a:t>
            </a:r>
            <a:endParaRPr lang="es-ES" dirty="0"/>
          </a:p>
        </p:txBody>
      </p:sp>
      <p:sp>
        <p:nvSpPr>
          <p:cNvPr id="4" name="Slide Number Placeholder 3"/>
          <p:cNvSpPr>
            <a:spLocks noGrp="1"/>
          </p:cNvSpPr>
          <p:nvPr>
            <p:ph type="sldNum" sz="quarter" idx="5"/>
          </p:nvPr>
        </p:nvSpPr>
        <p:spPr/>
        <p:txBody>
          <a:bodyPr/>
          <a:lstStyle/>
          <a:p>
            <a:fld id="{84660ED2-6A27-4A4A-B968-0CC4E851A06D}" type="slidenum">
              <a:rPr lang="es-MX" smtClean="0"/>
              <a:t>6</a:t>
            </a:fld>
            <a:endParaRPr lang="es-MX"/>
          </a:p>
        </p:txBody>
      </p:sp>
    </p:spTree>
    <p:extLst>
      <p:ext uri="{BB962C8B-B14F-4D97-AF65-F5344CB8AC3E}">
        <p14:creationId xmlns:p14="http://schemas.microsoft.com/office/powerpoint/2010/main" val="395075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solidFill>
                  <a:schemeClr val="tx1">
                    <a:lumMod val="85000"/>
                    <a:lumOff val="15000"/>
                  </a:schemeClr>
                </a:solidFill>
              </a:rPr>
              <a:t>Indicador: </a:t>
            </a:r>
            <a:r>
              <a:rPr lang="es-ES" b="0" dirty="0">
                <a:solidFill>
                  <a:schemeClr val="tx1">
                    <a:lumMod val="85000"/>
                    <a:lumOff val="15000"/>
                  </a:schemeClr>
                </a:solidFill>
              </a:rPr>
              <a:t>Población con carencia por acceso a servicios de salud</a:t>
            </a:r>
          </a:p>
          <a:p>
            <a:r>
              <a:rPr lang="es-ES" b="1" dirty="0">
                <a:solidFill>
                  <a:schemeClr val="tx1">
                    <a:lumMod val="85000"/>
                    <a:lumOff val="15000"/>
                  </a:schemeClr>
                </a:solidFill>
              </a:rPr>
              <a:t>Definición: </a:t>
            </a:r>
            <a:r>
              <a:rPr lang="es-ES" dirty="0"/>
              <a:t>Los datos para cada segmento poblacional se refieren al porcentaje de esa población en específico con carencia por acceso a servicios de salud con respecto al total de la población. El Coneval define esta carencia cuando una persona n</a:t>
            </a:r>
            <a:r>
              <a:rPr lang="es-ES" sz="1200" b="0" i="0" kern="1200" dirty="0">
                <a:solidFill>
                  <a:schemeClr val="tx1"/>
                </a:solidFill>
                <a:effectLst/>
                <a:latin typeface="+mn-lt"/>
                <a:ea typeface="+mn-ea"/>
                <a:cs typeface="+mn-cs"/>
              </a:rPr>
              <a:t>o cuenta con adscripción o derecho a recibir servicios médicos de alguna institución que los presta, incluyendo el Seguro Popular, las instituciones públicas de seguridad social (IMSS, ISSSTE federal o estatal, Pemex, Ejército o Marina) o los servicios médicos privados. </a:t>
            </a:r>
            <a:endParaRPr lang="es-ES" dirty="0"/>
          </a:p>
          <a:p>
            <a:r>
              <a:rPr lang="es-ES" b="1" dirty="0">
                <a:solidFill>
                  <a:schemeClr val="tx1">
                    <a:lumMod val="85000"/>
                    <a:lumOff val="15000"/>
                  </a:schemeClr>
                </a:solidFill>
              </a:rPr>
              <a:t>Instrumento: </a:t>
            </a:r>
            <a:r>
              <a:rPr lang="es-ES" dirty="0"/>
              <a:t>Medición de la pobreza – CONEVAL, 2016</a:t>
            </a:r>
          </a:p>
          <a:p>
            <a:endParaRPr lang="es-ES" dirty="0"/>
          </a:p>
          <a:p>
            <a:r>
              <a:rPr lang="es-ES" i="0" u="sng" dirty="0">
                <a:solidFill>
                  <a:srgbClr val="FF0000"/>
                </a:solidFill>
              </a:rPr>
              <a:t>*Se revisaron los indicadores por orientación sexual e identidad de género; sin embargo, no hay información desagregada para este segmento poblacional. </a:t>
            </a:r>
            <a:endParaRPr lang="es-ES" dirty="0"/>
          </a:p>
        </p:txBody>
      </p:sp>
      <p:sp>
        <p:nvSpPr>
          <p:cNvPr id="4" name="Slide Number Placeholder 3"/>
          <p:cNvSpPr>
            <a:spLocks noGrp="1"/>
          </p:cNvSpPr>
          <p:nvPr>
            <p:ph type="sldNum" sz="quarter" idx="5"/>
          </p:nvPr>
        </p:nvSpPr>
        <p:spPr/>
        <p:txBody>
          <a:bodyPr/>
          <a:lstStyle/>
          <a:p>
            <a:fld id="{84660ED2-6A27-4A4A-B968-0CC4E851A06D}" type="slidenum">
              <a:rPr lang="es-MX" smtClean="0"/>
              <a:t>7</a:t>
            </a:fld>
            <a:endParaRPr lang="es-MX"/>
          </a:p>
        </p:txBody>
      </p:sp>
    </p:spTree>
    <p:extLst>
      <p:ext uri="{BB962C8B-B14F-4D97-AF65-F5344CB8AC3E}">
        <p14:creationId xmlns:p14="http://schemas.microsoft.com/office/powerpoint/2010/main" val="35084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solidFill>
                  <a:schemeClr val="tx1">
                    <a:lumMod val="85000"/>
                    <a:lumOff val="15000"/>
                  </a:schemeClr>
                </a:solidFill>
              </a:rPr>
              <a:t>Indicador: </a:t>
            </a:r>
            <a:r>
              <a:rPr lang="es-ES" b="0">
                <a:solidFill>
                  <a:schemeClr val="tx1">
                    <a:lumMod val="85000"/>
                    <a:lumOff val="15000"/>
                  </a:schemeClr>
                </a:solidFill>
              </a:rPr>
              <a:t>Población con carencia de acceso a servicios básicos en la vivienda</a:t>
            </a:r>
          </a:p>
          <a:p>
            <a:r>
              <a:rPr lang="es-ES" b="1">
                <a:solidFill>
                  <a:schemeClr val="tx1">
                    <a:lumMod val="85000"/>
                    <a:lumOff val="15000"/>
                  </a:schemeClr>
                </a:solidFill>
              </a:rPr>
              <a:t>Definición: </a:t>
            </a:r>
            <a:r>
              <a:rPr lang="es-ES"/>
              <a:t>Los datos para cada segmento poblacional se refieren al porcentaje de esa población en específico con carencia por acceso a servicios básicos en la vivienda con respecto al total de la población. El Coneval define esta carencia cuando </a:t>
            </a:r>
            <a:r>
              <a:rPr lang="es-ES" sz="1200" b="0" i="0" kern="1200">
                <a:solidFill>
                  <a:schemeClr val="tx1"/>
                </a:solidFill>
                <a:effectLst/>
                <a:latin typeface="+mn-lt"/>
                <a:ea typeface="+mn-ea"/>
                <a:cs typeface="+mn-cs"/>
              </a:rPr>
              <a:t>las personas que residan en viviendas que presenten, al menos, una de las siguientes características: 1. El agua se obtiene de un pozo, río, lago, arroyo, pipa; o bien, el agua entubada la obtienen por acarreo de otra vivienda, o de la llave pública o hidrante; 2. No cuentan con servicio de drenaje, o el desagüe tiene conexión a una tubería que va a dar a un río, lago, mar, barranca o grieta; 3. No disponen de energía eléctrica; 4. El combustible que se usa para cocinar o calentar los alimentos es leña o carbón sin chimenea.</a:t>
            </a:r>
          </a:p>
          <a:p>
            <a:r>
              <a:rPr lang="es-ES" b="1">
                <a:solidFill>
                  <a:schemeClr val="tx1">
                    <a:lumMod val="85000"/>
                    <a:lumOff val="15000"/>
                  </a:schemeClr>
                </a:solidFill>
              </a:rPr>
              <a:t>Instrumento: </a:t>
            </a:r>
            <a:r>
              <a:rPr lang="es-ES"/>
              <a:t>Medición de la pobreza – CONEVAL, 2016</a:t>
            </a:r>
          </a:p>
          <a:p>
            <a:endParaRPr lang="es-ES"/>
          </a:p>
          <a:p>
            <a:r>
              <a:rPr lang="es-ES" i="0" u="sng">
                <a:solidFill>
                  <a:srgbClr val="FF0000"/>
                </a:solidFill>
              </a:rPr>
              <a:t>*Se revisaron los indicadores por orientación sexual e identidad de género; sin embargo, no hay información desagregada para este segmento poblacional. </a:t>
            </a:r>
            <a:endParaRPr lang="es-ES"/>
          </a:p>
        </p:txBody>
      </p:sp>
      <p:sp>
        <p:nvSpPr>
          <p:cNvPr id="4" name="Slide Number Placeholder 3"/>
          <p:cNvSpPr>
            <a:spLocks noGrp="1"/>
          </p:cNvSpPr>
          <p:nvPr>
            <p:ph type="sldNum" sz="quarter" idx="5"/>
          </p:nvPr>
        </p:nvSpPr>
        <p:spPr/>
        <p:txBody>
          <a:bodyPr/>
          <a:lstStyle/>
          <a:p>
            <a:fld id="{84660ED2-6A27-4A4A-B968-0CC4E851A06D}" type="slidenum">
              <a:rPr lang="es-MX" smtClean="0"/>
              <a:t>8</a:t>
            </a:fld>
            <a:endParaRPr lang="es-MX"/>
          </a:p>
        </p:txBody>
      </p:sp>
    </p:spTree>
    <p:extLst>
      <p:ext uri="{BB962C8B-B14F-4D97-AF65-F5344CB8AC3E}">
        <p14:creationId xmlns:p14="http://schemas.microsoft.com/office/powerpoint/2010/main" val="260770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solidFill>
                  <a:schemeClr val="tx1">
                    <a:lumMod val="85000"/>
                    <a:lumOff val="15000"/>
                  </a:schemeClr>
                </a:solidFill>
              </a:rPr>
              <a:t>Indicador: </a:t>
            </a:r>
            <a:r>
              <a:rPr lang="es-ES" b="0" dirty="0">
                <a:solidFill>
                  <a:schemeClr val="tx1">
                    <a:lumMod val="85000"/>
                    <a:lumOff val="15000"/>
                  </a:schemeClr>
                </a:solidFill>
              </a:rPr>
              <a:t>Tasa neta de participación económica</a:t>
            </a:r>
          </a:p>
          <a:p>
            <a:r>
              <a:rPr lang="es-ES" b="1" dirty="0">
                <a:solidFill>
                  <a:schemeClr val="tx1">
                    <a:lumMod val="85000"/>
                    <a:lumOff val="15000"/>
                  </a:schemeClr>
                </a:solidFill>
              </a:rPr>
              <a:t>Definición: </a:t>
            </a:r>
            <a:r>
              <a:rPr lang="es-ES" sz="1200" b="0" i="0" u="none" strike="noStrike" kern="1200" dirty="0">
                <a:solidFill>
                  <a:schemeClr val="tx1"/>
                </a:solidFill>
                <a:effectLst/>
                <a:latin typeface="+mn-lt"/>
                <a:ea typeface="+mn-ea"/>
                <a:cs typeface="+mn-cs"/>
              </a:rPr>
              <a:t>Se trata de la razón entre la Población Económicamente Activa (PEA) y la Población No Económicamente Activa (PNEA). </a:t>
            </a:r>
            <a:endParaRPr lang="es-ES" sz="1200" b="0" i="0" kern="1200" dirty="0">
              <a:solidFill>
                <a:schemeClr val="tx1"/>
              </a:solidFill>
              <a:effectLst/>
              <a:latin typeface="+mn-lt"/>
              <a:ea typeface="+mn-ea"/>
              <a:cs typeface="+mn-cs"/>
            </a:endParaRPr>
          </a:p>
          <a:p>
            <a:r>
              <a:rPr lang="es-ES" b="1" dirty="0">
                <a:solidFill>
                  <a:schemeClr val="tx1">
                    <a:lumMod val="85000"/>
                    <a:lumOff val="15000"/>
                  </a:schemeClr>
                </a:solidFill>
              </a:rPr>
              <a:t>Instrumento: </a:t>
            </a:r>
            <a:r>
              <a:rPr lang="es-ES" dirty="0"/>
              <a:t>Encuesta Nacional de Ocupación y Empleo (ENOE), para la población de 15 Años y más, 2019</a:t>
            </a:r>
          </a:p>
          <a:p>
            <a:endParaRPr lang="es-ES" dirty="0"/>
          </a:p>
          <a:p>
            <a:r>
              <a:rPr lang="es-ES" i="0" u="sng" dirty="0">
                <a:solidFill>
                  <a:srgbClr val="FF0000"/>
                </a:solidFill>
              </a:rPr>
              <a:t>*Se revisaron los indicadores por orientación sexual e identidad de género; sin embargo, no hay información desagregada para este segmento poblacional. </a:t>
            </a:r>
            <a:endParaRPr lang="es-ES" dirty="0"/>
          </a:p>
        </p:txBody>
      </p:sp>
      <p:sp>
        <p:nvSpPr>
          <p:cNvPr id="4" name="Slide Number Placeholder 3"/>
          <p:cNvSpPr>
            <a:spLocks noGrp="1"/>
          </p:cNvSpPr>
          <p:nvPr>
            <p:ph type="sldNum" sz="quarter" idx="5"/>
          </p:nvPr>
        </p:nvSpPr>
        <p:spPr/>
        <p:txBody>
          <a:bodyPr/>
          <a:lstStyle/>
          <a:p>
            <a:fld id="{84660ED2-6A27-4A4A-B968-0CC4E851A06D}" type="slidenum">
              <a:rPr lang="es-MX" smtClean="0"/>
              <a:t>10</a:t>
            </a:fld>
            <a:endParaRPr lang="es-MX"/>
          </a:p>
        </p:txBody>
      </p:sp>
    </p:spTree>
    <p:extLst>
      <p:ext uri="{BB962C8B-B14F-4D97-AF65-F5344CB8AC3E}">
        <p14:creationId xmlns:p14="http://schemas.microsoft.com/office/powerpoint/2010/main" val="93459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solidFill>
                  <a:schemeClr val="tx1">
                    <a:lumMod val="85000"/>
                    <a:lumOff val="15000"/>
                  </a:schemeClr>
                </a:solidFill>
              </a:rPr>
              <a:t>Indicador: </a:t>
            </a:r>
            <a:r>
              <a:rPr lang="es-ES" b="0">
                <a:solidFill>
                  <a:schemeClr val="tx1">
                    <a:lumMod val="85000"/>
                    <a:lumOff val="15000"/>
                  </a:schemeClr>
                </a:solidFill>
              </a:rPr>
              <a:t>Tasa de informalidad laboral</a:t>
            </a:r>
          </a:p>
          <a:p>
            <a:r>
              <a:rPr lang="es-ES" b="1">
                <a:solidFill>
                  <a:schemeClr val="tx1">
                    <a:lumMod val="85000"/>
                    <a:lumOff val="15000"/>
                  </a:schemeClr>
                </a:solidFill>
              </a:rPr>
              <a:t>Definición: </a:t>
            </a:r>
            <a:r>
              <a:rPr lang="es-ES" sz="1200" b="0" i="0" u="none" strike="noStrike" kern="1200">
                <a:solidFill>
                  <a:schemeClr val="tx1"/>
                </a:solidFill>
                <a:effectLst/>
                <a:latin typeface="+mn-lt"/>
                <a:ea typeface="+mn-ea"/>
                <a:cs typeface="+mn-cs"/>
              </a:rPr>
              <a:t>Se refiere a la proporción de la población ocupada que comprende a la suma, sin duplicar, de los ocupados que son laboralmente vulnerables por la naturaleza de la unidad económica para la que trabajan, con aquellos otros ocupados cuyo vínculo o dependencia laboral no es reconocido por su fuente de trabajo. Esta tasa se calcula teniendo como referente (denominador) a la población ocupada total.</a:t>
            </a:r>
          </a:p>
          <a:p>
            <a:r>
              <a:rPr lang="es-ES" b="1">
                <a:solidFill>
                  <a:schemeClr val="tx1">
                    <a:lumMod val="85000"/>
                    <a:lumOff val="15000"/>
                  </a:schemeClr>
                </a:solidFill>
              </a:rPr>
              <a:t>Instrumento: </a:t>
            </a:r>
            <a:r>
              <a:rPr lang="es-ES"/>
              <a:t>Encuesta Nacional de Ocupación y Empleo (ENOE), para la población de 15 Años y más, 2019</a:t>
            </a:r>
          </a:p>
          <a:p>
            <a:endParaRPr lang="es-ES"/>
          </a:p>
          <a:p>
            <a:r>
              <a:rPr lang="es-ES" i="0" u="sng">
                <a:solidFill>
                  <a:srgbClr val="FF0000"/>
                </a:solidFill>
              </a:rPr>
              <a:t>*Se revisaron los indicadores por orientación sexual e identidad de género; sin embargo, no hay información desagregada para este segmento poblacional. </a:t>
            </a:r>
            <a:endParaRPr lang="es-ES"/>
          </a:p>
        </p:txBody>
      </p:sp>
      <p:sp>
        <p:nvSpPr>
          <p:cNvPr id="4" name="Slide Number Placeholder 3"/>
          <p:cNvSpPr>
            <a:spLocks noGrp="1"/>
          </p:cNvSpPr>
          <p:nvPr>
            <p:ph type="sldNum" sz="quarter" idx="5"/>
          </p:nvPr>
        </p:nvSpPr>
        <p:spPr/>
        <p:txBody>
          <a:bodyPr/>
          <a:lstStyle/>
          <a:p>
            <a:fld id="{84660ED2-6A27-4A4A-B968-0CC4E851A06D}" type="slidenum">
              <a:rPr lang="es-MX" smtClean="0"/>
              <a:t>11</a:t>
            </a:fld>
            <a:endParaRPr lang="es-MX"/>
          </a:p>
        </p:txBody>
      </p:sp>
    </p:spTree>
    <p:extLst>
      <p:ext uri="{BB962C8B-B14F-4D97-AF65-F5344CB8AC3E}">
        <p14:creationId xmlns:p14="http://schemas.microsoft.com/office/powerpoint/2010/main" val="204861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solidFill>
                  <a:schemeClr val="tx1">
                    <a:lumMod val="85000"/>
                    <a:lumOff val="15000"/>
                  </a:schemeClr>
                </a:solidFill>
              </a:rPr>
              <a:t>Indicador: </a:t>
            </a:r>
            <a:r>
              <a:rPr lang="es-ES" b="0">
                <a:solidFill>
                  <a:schemeClr val="tx1">
                    <a:lumMod val="85000"/>
                    <a:lumOff val="15000"/>
                  </a:schemeClr>
                </a:solidFill>
              </a:rPr>
              <a:t>Mediana del ingreso mensual real (pesos de 2013) de los ocupados de 15 años y más</a:t>
            </a:r>
          </a:p>
          <a:p>
            <a:r>
              <a:rPr lang="es-ES" b="1">
                <a:solidFill>
                  <a:schemeClr val="tx1">
                    <a:lumMod val="85000"/>
                    <a:lumOff val="15000"/>
                  </a:schemeClr>
                </a:solidFill>
              </a:rPr>
              <a:t>Definición: </a:t>
            </a:r>
            <a:r>
              <a:rPr lang="es-ES" sz="1200" b="0" i="0" u="none" strike="noStrike" kern="1200">
                <a:solidFill>
                  <a:schemeClr val="tx1"/>
                </a:solidFill>
                <a:effectLst/>
                <a:latin typeface="+mn-lt"/>
                <a:ea typeface="+mn-ea"/>
                <a:cs typeface="+mn-cs"/>
              </a:rPr>
              <a:t>Se trata de la mediana de los ingresos de la población ocupada, a precios de 2013.</a:t>
            </a:r>
          </a:p>
          <a:p>
            <a:r>
              <a:rPr lang="es-ES" b="1">
                <a:solidFill>
                  <a:schemeClr val="tx1">
                    <a:lumMod val="85000"/>
                    <a:lumOff val="15000"/>
                  </a:schemeClr>
                </a:solidFill>
              </a:rPr>
              <a:t>Instrumento: </a:t>
            </a:r>
            <a:r>
              <a:rPr lang="es-ES"/>
              <a:t>Encuesta Nacional de Ocupación y Empleo (ENOE), para la población de 15 Años y más, 2019</a:t>
            </a:r>
          </a:p>
          <a:p>
            <a:endParaRPr lang="es-ES"/>
          </a:p>
          <a:p>
            <a:r>
              <a:rPr lang="es-ES" i="0" u="sng">
                <a:solidFill>
                  <a:srgbClr val="FF0000"/>
                </a:solidFill>
              </a:rPr>
              <a:t>*Se revisaron los indicadores por orientación sexual e identidad de género; sin embargo, no hay información desagregada para este segmento poblacional. </a:t>
            </a:r>
            <a:endParaRPr lang="es-ES"/>
          </a:p>
        </p:txBody>
      </p:sp>
      <p:sp>
        <p:nvSpPr>
          <p:cNvPr id="4" name="Slide Number Placeholder 3"/>
          <p:cNvSpPr>
            <a:spLocks noGrp="1"/>
          </p:cNvSpPr>
          <p:nvPr>
            <p:ph type="sldNum" sz="quarter" idx="5"/>
          </p:nvPr>
        </p:nvSpPr>
        <p:spPr/>
        <p:txBody>
          <a:bodyPr/>
          <a:lstStyle/>
          <a:p>
            <a:fld id="{84660ED2-6A27-4A4A-B968-0CC4E851A06D}" type="slidenum">
              <a:rPr lang="es-MX" smtClean="0"/>
              <a:t>12</a:t>
            </a:fld>
            <a:endParaRPr lang="es-MX"/>
          </a:p>
        </p:txBody>
      </p:sp>
    </p:spTree>
    <p:extLst>
      <p:ext uri="{BB962C8B-B14F-4D97-AF65-F5344CB8AC3E}">
        <p14:creationId xmlns:p14="http://schemas.microsoft.com/office/powerpoint/2010/main" val="245357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84660ED2-6A27-4A4A-B968-0CC4E851A06D}" type="slidenum">
              <a:rPr lang="es-MX" smtClean="0"/>
              <a:t>14</a:t>
            </a:fld>
            <a:endParaRPr lang="es-MX"/>
          </a:p>
        </p:txBody>
      </p:sp>
    </p:spTree>
    <p:extLst>
      <p:ext uri="{BB962C8B-B14F-4D97-AF65-F5344CB8AC3E}">
        <p14:creationId xmlns:p14="http://schemas.microsoft.com/office/powerpoint/2010/main" val="331779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solidFill>
                  <a:schemeClr val="tx1">
                    <a:lumMod val="85000"/>
                    <a:lumOff val="15000"/>
                  </a:schemeClr>
                </a:solidFill>
              </a:rPr>
              <a:t>Indicador: </a:t>
            </a:r>
            <a:r>
              <a:rPr lang="es-ES" b="0" dirty="0">
                <a:solidFill>
                  <a:schemeClr val="tx1">
                    <a:lumMod val="85000"/>
                    <a:lumOff val="15000"/>
                  </a:schemeClr>
                </a:solidFill>
              </a:rPr>
              <a:t>Confianza en el Gobierno Federal</a:t>
            </a:r>
          </a:p>
          <a:p>
            <a:r>
              <a:rPr lang="es-ES" b="1" dirty="0">
                <a:solidFill>
                  <a:schemeClr val="tx1">
                    <a:lumMod val="85000"/>
                    <a:lumOff val="15000"/>
                  </a:schemeClr>
                </a:solidFill>
              </a:rPr>
              <a:t>Definición: </a:t>
            </a:r>
            <a:r>
              <a:rPr lang="es-ES" sz="1200" b="0" i="0" u="none" strike="noStrike" kern="1200" dirty="0">
                <a:solidFill>
                  <a:schemeClr val="tx1"/>
                </a:solidFill>
                <a:effectLst/>
                <a:latin typeface="+mn-lt"/>
                <a:ea typeface="+mn-ea"/>
                <a:cs typeface="+mn-cs"/>
              </a:rPr>
              <a:t>Se refiere a la población de 18 años y más que habita en áreas urbanas de cien mil habitantes y más por entidad que tiene mucha confianza y algo de confianza en el gobierno federal.</a:t>
            </a:r>
          </a:p>
          <a:p>
            <a:r>
              <a:rPr lang="es-ES" b="1" dirty="0">
                <a:solidFill>
                  <a:schemeClr val="tx1">
                    <a:lumMod val="85000"/>
                    <a:lumOff val="15000"/>
                  </a:schemeClr>
                </a:solidFill>
              </a:rPr>
              <a:t>Instrumento: </a:t>
            </a:r>
            <a:r>
              <a:rPr lang="es-ES" dirty="0"/>
              <a:t>INEGI. Encuesta Nacional de Calidad e Impacto Gubernamental, (ENCIG), 2017.</a:t>
            </a:r>
          </a:p>
          <a:p>
            <a:endParaRPr lang="es-ES" dirty="0"/>
          </a:p>
          <a:p>
            <a:r>
              <a:rPr lang="es-ES" i="0" u="sng" dirty="0">
                <a:solidFill>
                  <a:srgbClr val="FF0000"/>
                </a:solidFill>
              </a:rPr>
              <a:t>*Se revisaron los indicadores por orientación sexual e identidad de género; sin embargo, no hay información desagregada para este segmento poblacional. </a:t>
            </a:r>
            <a:endParaRPr lang="es-ES" dirty="0"/>
          </a:p>
        </p:txBody>
      </p:sp>
      <p:sp>
        <p:nvSpPr>
          <p:cNvPr id="4" name="Slide Number Placeholder 3"/>
          <p:cNvSpPr>
            <a:spLocks noGrp="1"/>
          </p:cNvSpPr>
          <p:nvPr>
            <p:ph type="sldNum" sz="quarter" idx="5"/>
          </p:nvPr>
        </p:nvSpPr>
        <p:spPr/>
        <p:txBody>
          <a:bodyPr/>
          <a:lstStyle/>
          <a:p>
            <a:fld id="{84660ED2-6A27-4A4A-B968-0CC4E851A06D}" type="slidenum">
              <a:rPr lang="es-MX" smtClean="0"/>
              <a:t>16</a:t>
            </a:fld>
            <a:endParaRPr lang="es-MX"/>
          </a:p>
        </p:txBody>
      </p:sp>
    </p:spTree>
    <p:extLst>
      <p:ext uri="{BB962C8B-B14F-4D97-AF65-F5344CB8AC3E}">
        <p14:creationId xmlns:p14="http://schemas.microsoft.com/office/powerpoint/2010/main" val="82055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6A1228B-37C2-405E-8E5F-0559832C97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465363"/>
            <a:ext cx="10058399" cy="5686055"/>
          </a:xfrm>
          <a:prstGeom prst="rect">
            <a:avLst/>
          </a:prstGeom>
        </p:spPr>
      </p:pic>
      <p:sp>
        <p:nvSpPr>
          <p:cNvPr id="4" name="Marcador de fecha 3"/>
          <p:cNvSpPr>
            <a:spLocks noGrp="1"/>
          </p:cNvSpPr>
          <p:nvPr>
            <p:ph type="dt" sz="half" idx="10"/>
          </p:nvPr>
        </p:nvSpPr>
        <p:spPr/>
        <p:txBody>
          <a:bodyPr/>
          <a:lstStyle/>
          <a:p>
            <a:fld id="{27896FEC-D9F6-499D-808E-E3E0D016108F}" type="datetimeFigureOut">
              <a:rPr lang="es-MX" smtClean="0"/>
              <a:t>28/08/2019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pic>
        <p:nvPicPr>
          <p:cNvPr id="8" name="Imagen 1">
            <a:extLst>
              <a:ext uri="{FF2B5EF4-FFF2-40B4-BE49-F238E27FC236}">
                <a16:creationId xmlns:a16="http://schemas.microsoft.com/office/drawing/2014/main" id="{6A12E89F-0F20-4193-9C97-524F2B41AD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9471"/>
          <a:stretch/>
        </p:blipFill>
        <p:spPr>
          <a:xfrm>
            <a:off x="10635264" y="4647048"/>
            <a:ext cx="947136" cy="1569022"/>
          </a:xfrm>
          <a:prstGeom prst="rect">
            <a:avLst/>
          </a:prstGeom>
        </p:spPr>
      </p:pic>
      <p:sp>
        <p:nvSpPr>
          <p:cNvPr id="2" name="Título 1"/>
          <p:cNvSpPr>
            <a:spLocks noGrp="1"/>
          </p:cNvSpPr>
          <p:nvPr>
            <p:ph type="ctrTitle" hasCustomPrompt="1"/>
          </p:nvPr>
        </p:nvSpPr>
        <p:spPr>
          <a:xfrm>
            <a:off x="457200" y="839901"/>
            <a:ext cx="9144000" cy="2387600"/>
          </a:xfrm>
        </p:spPr>
        <p:txBody>
          <a:bodyPr anchor="b">
            <a:normAutofit/>
          </a:bodyPr>
          <a:lstStyle>
            <a:lvl1pPr algn="ctr">
              <a:defRPr sz="4000">
                <a:solidFill>
                  <a:schemeClr val="bg1"/>
                </a:solidFill>
                <a:latin typeface="+mn-lt"/>
              </a:defRPr>
            </a:lvl1pPr>
          </a:lstStyle>
          <a:p>
            <a:r>
              <a:rPr lang="es-ES"/>
              <a:t>Título de la presentación</a:t>
            </a:r>
            <a:endParaRPr lang="es-MX"/>
          </a:p>
        </p:txBody>
      </p:sp>
      <p:sp>
        <p:nvSpPr>
          <p:cNvPr id="3" name="Subtítulo 2"/>
          <p:cNvSpPr>
            <a:spLocks noGrp="1"/>
          </p:cNvSpPr>
          <p:nvPr>
            <p:ph type="subTitle" idx="1" hasCustomPrompt="1"/>
          </p:nvPr>
        </p:nvSpPr>
        <p:spPr>
          <a:xfrm>
            <a:off x="457200" y="4287838"/>
            <a:ext cx="9144000" cy="1655762"/>
          </a:xfrm>
        </p:spPr>
        <p:txBody>
          <a:bodyPr>
            <a:noAutofit/>
          </a:bodyPr>
          <a:lstStyle>
            <a:lvl1pPr marL="0" indent="0" algn="ctr">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Fecha  / Lugar / Presentador</a:t>
            </a:r>
          </a:p>
        </p:txBody>
      </p:sp>
      <p:pic>
        <p:nvPicPr>
          <p:cNvPr id="12" name="Imagen 7">
            <a:extLst>
              <a:ext uri="{FF2B5EF4-FFF2-40B4-BE49-F238E27FC236}">
                <a16:creationId xmlns:a16="http://schemas.microsoft.com/office/drawing/2014/main" id="{DC242034-AFFD-4B76-9545-8A7FEDFEBDD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6356350"/>
            <a:ext cx="10058399" cy="192571"/>
          </a:xfrm>
          <a:prstGeom prst="rect">
            <a:avLst/>
          </a:prstGeom>
        </p:spPr>
      </p:pic>
    </p:spTree>
    <p:extLst>
      <p:ext uri="{BB962C8B-B14F-4D97-AF65-F5344CB8AC3E}">
        <p14:creationId xmlns:p14="http://schemas.microsoft.com/office/powerpoint/2010/main" val="422968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7896FEC-D9F6-499D-808E-E3E0D016108F}" type="datetimeFigureOut">
              <a:rPr lang="es-MX" smtClean="0"/>
              <a:t>28/08/2019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80369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7896FEC-D9F6-499D-808E-E3E0D016108F}" type="datetimeFigureOut">
              <a:rPr lang="es-MX" smtClean="0"/>
              <a:t>28/08/2019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2973123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EBAC37EC-FCEF-43DF-8E15-75824A866E43}" type="datetimeFigureOut">
              <a:rPr lang="es-MX" smtClean="0"/>
              <a:t>28/08/2019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3384548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BAC37EC-FCEF-43DF-8E15-75824A866E43}" type="datetimeFigureOut">
              <a:rPr lang="es-MX" smtClean="0"/>
              <a:t>28/08/2019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1798962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BAC37EC-FCEF-43DF-8E15-75824A866E43}" type="datetimeFigureOut">
              <a:rPr lang="es-MX" smtClean="0"/>
              <a:t>28/08/2019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225207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EBAC37EC-FCEF-43DF-8E15-75824A866E43}" type="datetimeFigureOut">
              <a:rPr lang="es-MX" smtClean="0"/>
              <a:t>28/08/2019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2892572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EBAC37EC-FCEF-43DF-8E15-75824A866E43}" type="datetimeFigureOut">
              <a:rPr lang="es-MX" smtClean="0"/>
              <a:t>28/08/2019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251322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EBAC37EC-FCEF-43DF-8E15-75824A866E43}" type="datetimeFigureOut">
              <a:rPr lang="es-MX" smtClean="0"/>
              <a:t>28/08/2019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2176920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BAC37EC-FCEF-43DF-8E15-75824A866E43}" type="datetimeFigureOut">
              <a:rPr lang="es-MX" smtClean="0"/>
              <a:t>28/08/2019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2911579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BAC37EC-FCEF-43DF-8E15-75824A866E43}" type="datetimeFigureOut">
              <a:rPr lang="es-MX" smtClean="0"/>
              <a:t>28/08/2019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101421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66702" y="245743"/>
            <a:ext cx="11005458" cy="946244"/>
          </a:xfrm>
        </p:spPr>
        <p:txBody>
          <a:bodyPr/>
          <a:lstStyle>
            <a:lvl1pPr>
              <a:defRPr b="1" spc="-150">
                <a:solidFill>
                  <a:srgbClr val="0369B3"/>
                </a:solidFill>
                <a:latin typeface="+mj-lt"/>
              </a:defRPr>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266702" y="1588859"/>
            <a:ext cx="11087098" cy="352880"/>
          </a:xfrm>
        </p:spPr>
        <p:txBody>
          <a:bodyPr/>
          <a:lstStyle>
            <a:lvl1pPr marL="0" indent="0">
              <a:buNone/>
              <a:defRPr sz="1600" b="1" spc="300">
                <a:solidFill>
                  <a:schemeClr val="tx1">
                    <a:lumMod val="65000"/>
                    <a:lumOff val="35000"/>
                  </a:schemeClr>
                </a:solidFill>
              </a:defRPr>
            </a:lvl1pPr>
            <a:lvl2pPr marL="457200" indent="0">
              <a:buNone/>
              <a:defRPr sz="1200" spc="300"/>
            </a:lvl2pPr>
          </a:lstStyle>
          <a:p>
            <a:pPr lvl="0"/>
            <a:r>
              <a:rPr lang="es-ES"/>
              <a:t>Haga clic para modificar el título</a:t>
            </a:r>
          </a:p>
        </p:txBody>
      </p:sp>
      <p:sp>
        <p:nvSpPr>
          <p:cNvPr id="4" name="Marcador de fecha 3"/>
          <p:cNvSpPr>
            <a:spLocks noGrp="1"/>
          </p:cNvSpPr>
          <p:nvPr>
            <p:ph type="dt" sz="half" idx="10"/>
          </p:nvPr>
        </p:nvSpPr>
        <p:spPr/>
        <p:txBody>
          <a:bodyPr/>
          <a:lstStyle/>
          <a:p>
            <a:fld id="{27896FEC-D9F6-499D-808E-E3E0D016108F}" type="datetimeFigureOut">
              <a:rPr lang="es-MX" smtClean="0"/>
              <a:t>28/08/2019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47757"/>
            <a:ext cx="12058650" cy="230866"/>
          </a:xfrm>
          <a:prstGeom prst="rect">
            <a:avLst/>
          </a:prstGeom>
        </p:spPr>
      </p:pic>
      <p:pic>
        <p:nvPicPr>
          <p:cNvPr id="9" name="Imagen 1">
            <a:extLst>
              <a:ext uri="{FF2B5EF4-FFF2-40B4-BE49-F238E27FC236}">
                <a16:creationId xmlns:a16="http://schemas.microsoft.com/office/drawing/2014/main" id="{6A12E89F-0F20-4193-9C97-524F2B41AD4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0089"/>
          <a:stretch/>
        </p:blipFill>
        <p:spPr>
          <a:xfrm>
            <a:off x="11441589" y="254749"/>
            <a:ext cx="576242" cy="946244"/>
          </a:xfrm>
          <a:prstGeom prst="rect">
            <a:avLst/>
          </a:prstGeom>
        </p:spPr>
      </p:pic>
      <p:sp>
        <p:nvSpPr>
          <p:cNvPr id="12" name="Marcador de contenido 2"/>
          <p:cNvSpPr>
            <a:spLocks noGrp="1"/>
          </p:cNvSpPr>
          <p:nvPr>
            <p:ph idx="13" hasCustomPrompt="1"/>
          </p:nvPr>
        </p:nvSpPr>
        <p:spPr>
          <a:xfrm>
            <a:off x="266702" y="2212521"/>
            <a:ext cx="11087098" cy="3910693"/>
          </a:xfrm>
        </p:spPr>
        <p:txBody>
          <a:bodyPr/>
          <a:lstStyle>
            <a:lvl1pPr marL="0" indent="0">
              <a:buNone/>
              <a:defRPr lang="es-ES" sz="1200" kern="1200" dirty="0" smtClean="0">
                <a:solidFill>
                  <a:schemeClr val="tx1"/>
                </a:solidFill>
                <a:latin typeface="+mj-lt"/>
                <a:ea typeface="+mn-ea"/>
                <a:cs typeface="+mn-cs"/>
              </a:defRPr>
            </a:lvl1pPr>
            <a:lvl2pPr marL="457200" indent="0">
              <a:buNone/>
              <a:defRPr sz="1200">
                <a:latin typeface="+mj-lt"/>
              </a:defRPr>
            </a:lvl2pPr>
          </a:lstStyle>
          <a:p>
            <a:pPr lvl="0"/>
            <a:r>
              <a:rPr lang="es-ES"/>
              <a:t>Haga clic para modificar el texto</a:t>
            </a:r>
          </a:p>
        </p:txBody>
      </p:sp>
    </p:spTree>
    <p:extLst>
      <p:ext uri="{BB962C8B-B14F-4D97-AF65-F5344CB8AC3E}">
        <p14:creationId xmlns:p14="http://schemas.microsoft.com/office/powerpoint/2010/main" val="3494555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BAC37EC-FCEF-43DF-8E15-75824A866E43}" type="datetimeFigureOut">
              <a:rPr lang="es-MX" smtClean="0"/>
              <a:t>28/08/2019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3717669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BAC37EC-FCEF-43DF-8E15-75824A866E43}" type="datetimeFigureOut">
              <a:rPr lang="es-MX" smtClean="0"/>
              <a:t>28/08/2019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653534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BAC37EC-FCEF-43DF-8E15-75824A866E43}" type="datetimeFigureOut">
              <a:rPr lang="es-MX" smtClean="0"/>
              <a:t>28/08/2019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B2B7543-87AF-45E8-9632-46435F4A8E33}" type="slidenum">
              <a:rPr lang="es-MX" smtClean="0"/>
              <a:t>‹#›</a:t>
            </a:fld>
            <a:endParaRPr lang="es-MX"/>
          </a:p>
        </p:txBody>
      </p:sp>
    </p:spTree>
    <p:extLst>
      <p:ext uri="{BB962C8B-B14F-4D97-AF65-F5344CB8AC3E}">
        <p14:creationId xmlns:p14="http://schemas.microsoft.com/office/powerpoint/2010/main" val="127955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7896FEC-D9F6-499D-808E-E3E0D016108F}" type="datetimeFigureOut">
              <a:rPr lang="es-MX" smtClean="0"/>
              <a:t>28/08/2019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sp>
        <p:nvSpPr>
          <p:cNvPr id="7" name="Freeform 16"/>
          <p:cNvSpPr>
            <a:spLocks/>
          </p:cNvSpPr>
          <p:nvPr userDrawn="1"/>
        </p:nvSpPr>
        <p:spPr bwMode="auto">
          <a:xfrm>
            <a:off x="4308041" y="4048401"/>
            <a:ext cx="324805" cy="25536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1"/>
          </a:solidFill>
          <a:ln>
            <a:noFill/>
          </a:ln>
        </p:spPr>
        <p:txBody>
          <a:bodyPr/>
          <a:lstStyle/>
          <a:p>
            <a:pPr>
              <a:defRPr/>
            </a:pPr>
            <a:endParaRPr lang="en-US" sz="2400">
              <a:solidFill>
                <a:schemeClr val="bg1">
                  <a:lumMod val="75000"/>
                </a:schemeClr>
              </a:solidFill>
            </a:endParaRPr>
          </a:p>
        </p:txBody>
      </p:sp>
      <p:sp>
        <p:nvSpPr>
          <p:cNvPr id="8" name="Freeform 22"/>
          <p:cNvSpPr>
            <a:spLocks/>
          </p:cNvSpPr>
          <p:nvPr userDrawn="1"/>
        </p:nvSpPr>
        <p:spPr bwMode="auto">
          <a:xfrm>
            <a:off x="6564426" y="4026934"/>
            <a:ext cx="157550" cy="325481"/>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accent1"/>
          </a:solidFill>
          <a:ln>
            <a:noFill/>
          </a:ln>
        </p:spPr>
        <p:txBody>
          <a:bodyPr/>
          <a:lstStyle/>
          <a:p>
            <a:pPr>
              <a:defRPr/>
            </a:pPr>
            <a:endParaRPr lang="en-US" sz="2400">
              <a:solidFill>
                <a:schemeClr val="bg1">
                  <a:lumMod val="75000"/>
                </a:schemeClr>
              </a:solidFill>
            </a:endParaRPr>
          </a:p>
        </p:txBody>
      </p:sp>
      <p:sp>
        <p:nvSpPr>
          <p:cNvPr id="9" name="Content Placeholder 2"/>
          <p:cNvSpPr txBox="1">
            <a:spLocks/>
          </p:cNvSpPr>
          <p:nvPr userDrawn="1"/>
        </p:nvSpPr>
        <p:spPr bwMode="auto">
          <a:xfrm>
            <a:off x="4659390" y="4048401"/>
            <a:ext cx="1612099" cy="324162"/>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a:solidFill>
                  <a:schemeClr val="accent1"/>
                </a:solidFill>
              </a:rPr>
              <a:t>@</a:t>
            </a:r>
            <a:r>
              <a:rPr lang="es-MX" sz="1600" err="1">
                <a:solidFill>
                  <a:schemeClr val="accent1"/>
                </a:solidFill>
              </a:rPr>
              <a:t>PNUD_Mexico</a:t>
            </a:r>
            <a:endParaRPr lang="en-US" sz="1600">
              <a:solidFill>
                <a:schemeClr val="accent1"/>
              </a:solidFill>
            </a:endParaRPr>
          </a:p>
        </p:txBody>
      </p:sp>
      <p:sp>
        <p:nvSpPr>
          <p:cNvPr id="10" name="Content Placeholder 2"/>
          <p:cNvSpPr txBox="1">
            <a:spLocks/>
          </p:cNvSpPr>
          <p:nvPr userDrawn="1"/>
        </p:nvSpPr>
        <p:spPr bwMode="auto">
          <a:xfrm>
            <a:off x="6763045" y="4039869"/>
            <a:ext cx="1391743" cy="332694"/>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s-MX" sz="1600" err="1">
                <a:solidFill>
                  <a:schemeClr val="accent1"/>
                </a:solidFill>
              </a:rPr>
              <a:t>PNUDMexico</a:t>
            </a:r>
            <a:endParaRPr lang="en-US" sz="1600">
              <a:solidFill>
                <a:schemeClr val="accent1"/>
              </a:solidFill>
            </a:endParaRPr>
          </a:p>
        </p:txBody>
      </p:sp>
      <p:sp>
        <p:nvSpPr>
          <p:cNvPr id="11" name="TextBox 30"/>
          <p:cNvSpPr txBox="1"/>
          <p:nvPr userDrawn="1"/>
        </p:nvSpPr>
        <p:spPr>
          <a:xfrm>
            <a:off x="5155971" y="2699770"/>
            <a:ext cx="4091732" cy="584775"/>
          </a:xfrm>
          <a:prstGeom prst="rect">
            <a:avLst/>
          </a:prstGeom>
          <a:noFill/>
        </p:spPr>
        <p:txBody>
          <a:bodyPr wrap="square">
            <a:spAutoFit/>
          </a:bodyPr>
          <a:lstStyle/>
          <a:p>
            <a:pPr>
              <a:defRPr/>
            </a:pPr>
            <a:r>
              <a:rPr lang="es-MX" sz="1600"/>
              <a:t>Todo sobre nosotros en:</a:t>
            </a:r>
            <a:endParaRPr lang="id-ID" sz="1600"/>
          </a:p>
          <a:p>
            <a:pPr>
              <a:defRPr/>
            </a:pPr>
            <a:r>
              <a:rPr lang="es-PE" sz="1600" u="sng">
                <a:solidFill>
                  <a:schemeClr val="accent5"/>
                </a:solidFill>
                <a:latin typeface="Agency FB" panose="020B0503020202020204" pitchFamily="34" charset="0"/>
              </a:rPr>
              <a:t>www.mx.undp.org</a:t>
            </a:r>
            <a:endParaRPr lang="id-ID" sz="1600">
              <a:solidFill>
                <a:schemeClr val="bg1">
                  <a:lumMod val="95000"/>
                </a:schemeClr>
              </a:solidFill>
            </a:endParaRPr>
          </a:p>
        </p:txBody>
      </p:sp>
      <p:pic>
        <p:nvPicPr>
          <p:cNvPr id="12" name="Imagen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5599" y="2136638"/>
            <a:ext cx="547776" cy="1286637"/>
          </a:xfrm>
          <a:prstGeom prst="rect">
            <a:avLst/>
          </a:prstGeom>
        </p:spPr>
      </p:pic>
    </p:spTree>
    <p:extLst>
      <p:ext uri="{BB962C8B-B14F-4D97-AF65-F5344CB8AC3E}">
        <p14:creationId xmlns:p14="http://schemas.microsoft.com/office/powerpoint/2010/main" val="218082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5" name="Título 1"/>
          <p:cNvSpPr>
            <a:spLocks noGrp="1"/>
          </p:cNvSpPr>
          <p:nvPr>
            <p:ph type="ctrTitle" hasCustomPrompt="1"/>
          </p:nvPr>
        </p:nvSpPr>
        <p:spPr>
          <a:xfrm>
            <a:off x="1625097" y="3555941"/>
            <a:ext cx="9144000" cy="2387600"/>
          </a:xfrm>
        </p:spPr>
        <p:txBody>
          <a:bodyPr anchor="b">
            <a:normAutofit/>
          </a:bodyPr>
          <a:lstStyle>
            <a:lvl1pPr algn="ctr">
              <a:defRPr sz="4000">
                <a:solidFill>
                  <a:schemeClr val="bg1"/>
                </a:solidFill>
                <a:latin typeface="+mn-lt"/>
              </a:defRPr>
            </a:lvl1pPr>
          </a:lstStyle>
          <a:p>
            <a:r>
              <a:rPr lang="es-ES"/>
              <a:t>Título de la presentación</a:t>
            </a:r>
            <a:endParaRPr lang="es-MX"/>
          </a:p>
        </p:txBody>
      </p:sp>
      <p:pic>
        <p:nvPicPr>
          <p:cNvPr id="3" name="Graphic 2">
            <a:extLst>
              <a:ext uri="{FF2B5EF4-FFF2-40B4-BE49-F238E27FC236}">
                <a16:creationId xmlns:a16="http://schemas.microsoft.com/office/drawing/2014/main" id="{75709B00-8943-463A-967C-963B1C8FCA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860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66702" y="1257299"/>
            <a:ext cx="10515600" cy="1030517"/>
          </a:xfrm>
        </p:spPr>
        <p:txBody>
          <a:bodyPr>
            <a:normAutofit/>
          </a:bodyPr>
          <a:lstStyle>
            <a:lvl1pPr marL="0" indent="0">
              <a:buFont typeface="Arial" panose="020B0604020202020204" pitchFamily="34" charset="0"/>
              <a:buNone/>
              <a:defRPr sz="1400" b="0" baseline="0"/>
            </a:lvl1pPr>
          </a:lstStyle>
          <a:p>
            <a:r>
              <a:rPr lang="es-ES"/>
              <a:t>Para agregar, seguir los siguientes pasos para cada uno de los colores:</a:t>
            </a:r>
            <a:br>
              <a:rPr lang="es-ES"/>
            </a:br>
            <a:r>
              <a:rPr lang="es-ES"/>
              <a:t>- Seleccionar el recuadro de color</a:t>
            </a:r>
            <a:br>
              <a:rPr lang="es-ES"/>
            </a:br>
            <a:r>
              <a:rPr lang="es-ES"/>
              <a:t>- </a:t>
            </a:r>
            <a:r>
              <a:rPr lang="es-ES" err="1"/>
              <a:t>Click</a:t>
            </a:r>
            <a:r>
              <a:rPr lang="es-ES"/>
              <a:t> en la opción más colores</a:t>
            </a:r>
            <a:br>
              <a:rPr lang="es-ES"/>
            </a:br>
            <a:r>
              <a:rPr lang="es-ES"/>
              <a:t>- </a:t>
            </a:r>
            <a:r>
              <a:rPr lang="es-ES" err="1"/>
              <a:t>Click</a:t>
            </a:r>
            <a:r>
              <a:rPr lang="es-ES"/>
              <a:t> en personalizado</a:t>
            </a:r>
            <a:br>
              <a:rPr lang="es-ES"/>
            </a:br>
            <a:r>
              <a:rPr lang="es-ES"/>
              <a:t>- Agregar los siguientes códigos por orden.  </a:t>
            </a:r>
            <a:endParaRPr lang="es-MX"/>
          </a:p>
        </p:txBody>
      </p:sp>
      <p:sp>
        <p:nvSpPr>
          <p:cNvPr id="5" name="Marcador de fecha 4"/>
          <p:cNvSpPr>
            <a:spLocks noGrp="1"/>
          </p:cNvSpPr>
          <p:nvPr>
            <p:ph type="dt" sz="half" idx="10"/>
          </p:nvPr>
        </p:nvSpPr>
        <p:spPr/>
        <p:txBody>
          <a:bodyPr/>
          <a:lstStyle/>
          <a:p>
            <a:fld id="{27896FEC-D9F6-499D-808E-E3E0D016108F}" type="datetimeFigureOut">
              <a:rPr lang="es-MX" smtClean="0"/>
              <a:t>28/08/2019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3AE5ED-779E-495A-B4CF-2B8C39941878}" type="slidenum">
              <a:rPr lang="es-MX" smtClean="0"/>
              <a:t>‹#›</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93249" y="3297012"/>
            <a:ext cx="3437169" cy="1839687"/>
          </a:xfrm>
          <a:prstGeom prst="rect">
            <a:avLst/>
          </a:prstGeom>
        </p:spPr>
      </p:pic>
      <p:sp>
        <p:nvSpPr>
          <p:cNvPr id="9" name="Título 1"/>
          <p:cNvSpPr txBox="1">
            <a:spLocks/>
          </p:cNvSpPr>
          <p:nvPr userDrawn="1"/>
        </p:nvSpPr>
        <p:spPr>
          <a:xfrm>
            <a:off x="266702" y="245743"/>
            <a:ext cx="11005458" cy="946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50">
                <a:solidFill>
                  <a:srgbClr val="0369B3"/>
                </a:solidFill>
                <a:latin typeface="+mj-lt"/>
                <a:ea typeface="+mj-ea"/>
                <a:cs typeface="+mj-cs"/>
              </a:defRPr>
            </a:lvl1pPr>
          </a:lstStyle>
          <a:p>
            <a:r>
              <a:rPr lang="es-ES"/>
              <a:t>Colores del proyecto</a:t>
            </a:r>
            <a:endParaRPr lang="es-MX"/>
          </a:p>
        </p:txBody>
      </p:sp>
      <p:sp>
        <p:nvSpPr>
          <p:cNvPr id="10" name="Título 1"/>
          <p:cNvSpPr txBox="1">
            <a:spLocks/>
          </p:cNvSpPr>
          <p:nvPr userDrawn="1"/>
        </p:nvSpPr>
        <p:spPr>
          <a:xfrm>
            <a:off x="2484666" y="2498271"/>
            <a:ext cx="790549"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a:t>Rojo: 23</a:t>
            </a:r>
          </a:p>
          <a:p>
            <a:r>
              <a:rPr lang="es-ES" sz="1100"/>
              <a:t>Verde: 80</a:t>
            </a:r>
          </a:p>
          <a:p>
            <a:r>
              <a:rPr lang="es-ES" sz="1100"/>
              <a:t>Azul:</a:t>
            </a:r>
            <a:r>
              <a:rPr lang="es-ES" sz="1100" baseline="0"/>
              <a:t> </a:t>
            </a:r>
            <a:r>
              <a:rPr lang="es-ES" sz="1100"/>
              <a:t>123</a:t>
            </a:r>
            <a:endParaRPr lang="es-MX" sz="1100"/>
          </a:p>
        </p:txBody>
      </p:sp>
      <p:sp>
        <p:nvSpPr>
          <p:cNvPr id="11" name="Título 1"/>
          <p:cNvSpPr txBox="1">
            <a:spLocks/>
          </p:cNvSpPr>
          <p:nvPr userDrawn="1"/>
        </p:nvSpPr>
        <p:spPr>
          <a:xfrm>
            <a:off x="2484666" y="3078605"/>
            <a:ext cx="1025977"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a:t>Rojo: 242</a:t>
            </a:r>
          </a:p>
          <a:p>
            <a:r>
              <a:rPr lang="es-ES" sz="1100"/>
              <a:t>Verde: 122</a:t>
            </a:r>
          </a:p>
          <a:p>
            <a:r>
              <a:rPr lang="es-ES" sz="1100"/>
              <a:t>Azul: 128</a:t>
            </a:r>
            <a:endParaRPr lang="es-MX" sz="1100"/>
          </a:p>
        </p:txBody>
      </p:sp>
      <p:sp>
        <p:nvSpPr>
          <p:cNvPr id="12" name="Título 1"/>
          <p:cNvSpPr txBox="1">
            <a:spLocks/>
          </p:cNvSpPr>
          <p:nvPr userDrawn="1"/>
        </p:nvSpPr>
        <p:spPr>
          <a:xfrm>
            <a:off x="2484666" y="3667252"/>
            <a:ext cx="952498"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a:t>Rojo: 252</a:t>
            </a:r>
          </a:p>
          <a:p>
            <a:r>
              <a:rPr lang="es-ES" sz="1100"/>
              <a:t>Verde: 191</a:t>
            </a:r>
          </a:p>
          <a:p>
            <a:r>
              <a:rPr lang="es-ES" sz="1100"/>
              <a:t>Azul: 18</a:t>
            </a:r>
            <a:endParaRPr lang="es-MX" sz="1100"/>
          </a:p>
        </p:txBody>
      </p:sp>
      <p:sp>
        <p:nvSpPr>
          <p:cNvPr id="13" name="Título 1"/>
          <p:cNvSpPr txBox="1">
            <a:spLocks/>
          </p:cNvSpPr>
          <p:nvPr userDrawn="1"/>
        </p:nvSpPr>
        <p:spPr>
          <a:xfrm>
            <a:off x="2484666" y="4235524"/>
            <a:ext cx="952498"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a:t>Rojo: 74</a:t>
            </a:r>
          </a:p>
          <a:p>
            <a:r>
              <a:rPr lang="es-ES" sz="1100"/>
              <a:t>Verde: 193</a:t>
            </a:r>
          </a:p>
          <a:p>
            <a:r>
              <a:rPr lang="es-ES" sz="1100"/>
              <a:t>Azul: 196</a:t>
            </a:r>
            <a:endParaRPr lang="es-MX" sz="1100"/>
          </a:p>
        </p:txBody>
      </p:sp>
      <p:sp>
        <p:nvSpPr>
          <p:cNvPr id="14" name="Título 1"/>
          <p:cNvSpPr txBox="1">
            <a:spLocks/>
          </p:cNvSpPr>
          <p:nvPr userDrawn="1"/>
        </p:nvSpPr>
        <p:spPr>
          <a:xfrm>
            <a:off x="2484666" y="4820501"/>
            <a:ext cx="1368877"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a:t>Rojo: 195</a:t>
            </a:r>
          </a:p>
          <a:p>
            <a:r>
              <a:rPr lang="es-ES" sz="1100"/>
              <a:t>Verde: 162</a:t>
            </a:r>
          </a:p>
          <a:p>
            <a:r>
              <a:rPr lang="es-ES" sz="1100"/>
              <a:t>Azul: 204</a:t>
            </a:r>
            <a:endParaRPr lang="es-MX" sz="1100"/>
          </a:p>
        </p:txBody>
      </p:sp>
      <p:sp>
        <p:nvSpPr>
          <p:cNvPr id="15" name="Título 1"/>
          <p:cNvSpPr txBox="1">
            <a:spLocks/>
          </p:cNvSpPr>
          <p:nvPr userDrawn="1"/>
        </p:nvSpPr>
        <p:spPr>
          <a:xfrm>
            <a:off x="2484666" y="5389626"/>
            <a:ext cx="1368877"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a:t>Rojo: 165</a:t>
            </a:r>
          </a:p>
          <a:p>
            <a:r>
              <a:rPr lang="es-ES" sz="1100"/>
              <a:t>Verde: 165</a:t>
            </a:r>
          </a:p>
          <a:p>
            <a:r>
              <a:rPr lang="es-ES" sz="1100"/>
              <a:t>Azul: 164</a:t>
            </a:r>
            <a:endParaRPr lang="es-MX" sz="1100"/>
          </a:p>
        </p:txBody>
      </p:sp>
    </p:spTree>
    <p:extLst>
      <p:ext uri="{BB962C8B-B14F-4D97-AF65-F5344CB8AC3E}">
        <p14:creationId xmlns:p14="http://schemas.microsoft.com/office/powerpoint/2010/main" val="122165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7896FEC-D9F6-499D-808E-E3E0D016108F}" type="datetimeFigureOut">
              <a:rPr lang="es-MX" smtClean="0"/>
              <a:t>28/08/2019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284191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7896FEC-D9F6-499D-808E-E3E0D016108F}" type="datetimeFigureOut">
              <a:rPr lang="es-MX" smtClean="0"/>
              <a:t>28/08/2019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371035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7896FEC-D9F6-499D-808E-E3E0D016108F}" type="datetimeFigureOut">
              <a:rPr lang="es-MX" smtClean="0"/>
              <a:t>28/08/2019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239575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7896FEC-D9F6-499D-808E-E3E0D016108F}" type="datetimeFigureOut">
              <a:rPr lang="es-MX" smtClean="0"/>
              <a:t>28/08/2019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166046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96FEC-D9F6-499D-808E-E3E0D016108F}" type="datetimeFigureOut">
              <a:rPr lang="es-MX" smtClean="0"/>
              <a:t>28/08/2019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AE5ED-779E-495A-B4CF-2B8C39941878}" type="slidenum">
              <a:rPr lang="es-MX" smtClean="0"/>
              <a:t>‹#›</a:t>
            </a:fld>
            <a:endParaRPr lang="es-MX"/>
          </a:p>
        </p:txBody>
      </p:sp>
    </p:spTree>
    <p:extLst>
      <p:ext uri="{BB962C8B-B14F-4D97-AF65-F5344CB8AC3E}">
        <p14:creationId xmlns:p14="http://schemas.microsoft.com/office/powerpoint/2010/main" val="320655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C37EC-FCEF-43DF-8E15-75824A866E43}" type="datetimeFigureOut">
              <a:rPr lang="es-MX" smtClean="0"/>
              <a:t>28/08/2019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B7543-87AF-45E8-9632-46435F4A8E33}" type="slidenum">
              <a:rPr lang="es-MX" smtClean="0"/>
              <a:t>‹#›</a:t>
            </a:fld>
            <a:endParaRPr lang="es-MX"/>
          </a:p>
        </p:txBody>
      </p:sp>
    </p:spTree>
    <p:extLst>
      <p:ext uri="{BB962C8B-B14F-4D97-AF65-F5344CB8AC3E}">
        <p14:creationId xmlns:p14="http://schemas.microsoft.com/office/powerpoint/2010/main" val="3679952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notesSlide" Target="../notesSlides/notesSlide5.xml"/><Relationship Id="rId16"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41.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30.png"/><Relationship Id="rId1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notesSlide" Target="../notesSlides/notesSlide6.xml"/><Relationship Id="rId16"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41.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30.png"/><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notesSlide" Target="../notesSlides/notesSlide7.xml"/><Relationship Id="rId16"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41.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30.png"/><Relationship Id="rId1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notesSlide" Target="../notesSlides/notesSlide9.xml"/><Relationship Id="rId16" Type="http://schemas.openxmlformats.org/officeDocument/2006/relationships/image" Target="../media/image48.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47.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30.png"/><Relationship Id="rId14" Type="http://schemas.openxmlformats.org/officeDocument/2006/relationships/image" Target="../media/image2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xml"/><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7.svg"/><Relationship Id="rId2" Type="http://schemas.openxmlformats.org/officeDocument/2006/relationships/notesSlide" Target="../notesSlides/notesSlide2.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image" Target="../media/image39.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35.png"/><Relationship Id="rId14"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7.svg"/><Relationship Id="rId2" Type="http://schemas.openxmlformats.org/officeDocument/2006/relationships/notesSlide" Target="../notesSlides/notesSlide3.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40.png"/><Relationship Id="rId5"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30.pn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7.svg"/><Relationship Id="rId2" Type="http://schemas.openxmlformats.org/officeDocument/2006/relationships/notesSlide" Target="../notesSlides/notesSlide4.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40.png"/><Relationship Id="rId5"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30.png"/><Relationship Id="rId1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3071-007C-4B85-BCD9-DEC4C43930C3}"/>
              </a:ext>
            </a:extLst>
          </p:cNvPr>
          <p:cNvSpPr>
            <a:spLocks noGrp="1"/>
          </p:cNvSpPr>
          <p:nvPr>
            <p:ph type="ctrTitle"/>
          </p:nvPr>
        </p:nvSpPr>
        <p:spPr>
          <a:xfrm>
            <a:off x="879050" y="1385741"/>
            <a:ext cx="8300301" cy="2752627"/>
          </a:xfrm>
        </p:spPr>
        <p:txBody>
          <a:bodyPr>
            <a:normAutofit fontScale="90000"/>
          </a:bodyPr>
          <a:lstStyle/>
          <a:p>
            <a:r>
              <a:rPr lang="es-ES">
                <a:latin typeface="+mj-lt"/>
              </a:rPr>
              <a:t>Evidencia respecto a </a:t>
            </a:r>
            <a:r>
              <a:rPr lang="es-ES" b="1">
                <a:latin typeface="Calibri "/>
              </a:rPr>
              <a:t>desigualdad</a:t>
            </a:r>
            <a:r>
              <a:rPr lang="es-ES">
                <a:latin typeface="+mj-lt"/>
              </a:rPr>
              <a:t> y </a:t>
            </a:r>
            <a:r>
              <a:rPr lang="es-ES" b="1"/>
              <a:t>discriminación</a:t>
            </a:r>
            <a:r>
              <a:rPr lang="es-ES">
                <a:latin typeface="+mj-lt"/>
              </a:rPr>
              <a:t> en el marco de la elaboración de los </a:t>
            </a:r>
            <a:r>
              <a:rPr lang="es-ES" b="1"/>
              <a:t>Programas Derivados </a:t>
            </a:r>
            <a:r>
              <a:rPr lang="es-ES">
                <a:latin typeface="+mj-lt"/>
              </a:rPr>
              <a:t>del Plan Nacional de Desarrollo 2019-2024 con un </a:t>
            </a:r>
            <a:r>
              <a:rPr lang="es-ES" b="1">
                <a:latin typeface="Calibri "/>
              </a:rPr>
              <a:t>enfoque de derechos</a:t>
            </a:r>
            <a:endParaRPr lang="es-MX" b="1">
              <a:latin typeface="Calibri "/>
            </a:endParaRPr>
          </a:p>
        </p:txBody>
      </p:sp>
      <p:sp>
        <p:nvSpPr>
          <p:cNvPr id="3" name="Subtitle 2">
            <a:extLst>
              <a:ext uri="{FF2B5EF4-FFF2-40B4-BE49-F238E27FC236}">
                <a16:creationId xmlns:a16="http://schemas.microsoft.com/office/drawing/2014/main" id="{47795FEE-4854-47DE-8E43-ADDA517EF361}"/>
              </a:ext>
            </a:extLst>
          </p:cNvPr>
          <p:cNvSpPr>
            <a:spLocks noGrp="1"/>
          </p:cNvSpPr>
          <p:nvPr>
            <p:ph type="subTitle" idx="1"/>
          </p:nvPr>
        </p:nvSpPr>
        <p:spPr>
          <a:xfrm>
            <a:off x="457200" y="5426242"/>
            <a:ext cx="9144000" cy="517358"/>
          </a:xfrm>
        </p:spPr>
        <p:txBody>
          <a:bodyPr/>
          <a:lstStyle/>
          <a:p>
            <a:r>
              <a:rPr lang="es-ES"/>
              <a:t>Agosto 2019</a:t>
            </a:r>
            <a:endParaRPr lang="es-MX"/>
          </a:p>
        </p:txBody>
      </p:sp>
    </p:spTree>
    <p:extLst>
      <p:ext uri="{BB962C8B-B14F-4D97-AF65-F5344CB8AC3E}">
        <p14:creationId xmlns:p14="http://schemas.microsoft.com/office/powerpoint/2010/main" val="62839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2AF78E-5D35-4989-9A73-C607D66A3DF2}"/>
              </a:ext>
            </a:extLst>
          </p:cNvPr>
          <p:cNvSpPr txBox="1"/>
          <p:nvPr/>
        </p:nvSpPr>
        <p:spPr>
          <a:xfrm>
            <a:off x="322436" y="304412"/>
            <a:ext cx="10937443" cy="470898"/>
          </a:xfrm>
          <a:prstGeom prst="rect">
            <a:avLst/>
          </a:prstGeom>
          <a:noFill/>
        </p:spPr>
        <p:txBody>
          <a:bodyPr wrap="square" rtlCol="0">
            <a:spAutoFit/>
          </a:bodyPr>
          <a:lstStyle/>
          <a:p>
            <a:pPr>
              <a:lnSpc>
                <a:spcPct val="80000"/>
              </a:lnSpc>
            </a:pPr>
            <a:r>
              <a:rPr lang="es-ES" sz="3000" b="1">
                <a:solidFill>
                  <a:schemeClr val="tx1">
                    <a:lumMod val="85000"/>
                    <a:lumOff val="15000"/>
                  </a:schemeClr>
                </a:solidFill>
              </a:rPr>
              <a:t>Tasa neta de participación económica</a:t>
            </a:r>
            <a:endParaRPr lang="es-MX" sz="3000" b="1">
              <a:solidFill>
                <a:schemeClr val="tx1">
                  <a:lumMod val="85000"/>
                  <a:lumOff val="15000"/>
                </a:schemeClr>
              </a:solidFill>
            </a:endParaRPr>
          </a:p>
        </p:txBody>
      </p:sp>
      <p:grpSp>
        <p:nvGrpSpPr>
          <p:cNvPr id="10" name="Group 9">
            <a:extLst>
              <a:ext uri="{FF2B5EF4-FFF2-40B4-BE49-F238E27FC236}">
                <a16:creationId xmlns:a16="http://schemas.microsoft.com/office/drawing/2014/main" id="{41B703EF-C927-4EDA-8A8F-095FC55E4A65}"/>
              </a:ext>
            </a:extLst>
          </p:cNvPr>
          <p:cNvGrpSpPr/>
          <p:nvPr/>
        </p:nvGrpSpPr>
        <p:grpSpPr>
          <a:xfrm>
            <a:off x="406640" y="1331089"/>
            <a:ext cx="11053862" cy="1578021"/>
            <a:chOff x="406640" y="1384254"/>
            <a:chExt cx="11053862" cy="1671494"/>
          </a:xfrm>
        </p:grpSpPr>
        <p:sp>
          <p:nvSpPr>
            <p:cNvPr id="8" name="Rectangle 7">
              <a:extLst>
                <a:ext uri="{FF2B5EF4-FFF2-40B4-BE49-F238E27FC236}">
                  <a16:creationId xmlns:a16="http://schemas.microsoft.com/office/drawing/2014/main" id="{C9FDE279-A4BD-43C0-8293-73901DBC8CBB}"/>
                </a:ext>
              </a:extLst>
            </p:cNvPr>
            <p:cNvSpPr/>
            <p:nvPr/>
          </p:nvSpPr>
          <p:spPr>
            <a:xfrm>
              <a:off x="406640" y="1384254"/>
              <a:ext cx="11053862" cy="1671494"/>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id="{435EC500-1581-412B-9AE8-CFA4E6F061F3}"/>
                </a:ext>
              </a:extLst>
            </p:cNvPr>
            <p:cNvSpPr/>
            <p:nvPr/>
          </p:nvSpPr>
          <p:spPr>
            <a:xfrm>
              <a:off x="1876927" y="1423386"/>
              <a:ext cx="9532601" cy="158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8" name="Group 67">
            <a:extLst>
              <a:ext uri="{FF2B5EF4-FFF2-40B4-BE49-F238E27FC236}">
                <a16:creationId xmlns:a16="http://schemas.microsoft.com/office/drawing/2014/main" id="{0CD6C5EF-5159-42CC-A352-BF92DDD88BB3}"/>
              </a:ext>
            </a:extLst>
          </p:cNvPr>
          <p:cNvGrpSpPr/>
          <p:nvPr/>
        </p:nvGrpSpPr>
        <p:grpSpPr>
          <a:xfrm>
            <a:off x="406640" y="3064639"/>
            <a:ext cx="7325703" cy="1578021"/>
            <a:chOff x="406640" y="3117804"/>
            <a:chExt cx="7325703" cy="1578021"/>
          </a:xfrm>
        </p:grpSpPr>
        <p:sp>
          <p:nvSpPr>
            <p:cNvPr id="12" name="Rectangle 11">
              <a:extLst>
                <a:ext uri="{FF2B5EF4-FFF2-40B4-BE49-F238E27FC236}">
                  <a16:creationId xmlns:a16="http://schemas.microsoft.com/office/drawing/2014/main" id="{1E7B48B6-1477-4F45-BA45-E6393F6C7F57}"/>
                </a:ext>
              </a:extLst>
            </p:cNvPr>
            <p:cNvSpPr/>
            <p:nvPr/>
          </p:nvSpPr>
          <p:spPr>
            <a:xfrm>
              <a:off x="406640" y="3117804"/>
              <a:ext cx="7325703"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12">
              <a:extLst>
                <a:ext uri="{FF2B5EF4-FFF2-40B4-BE49-F238E27FC236}">
                  <a16:creationId xmlns:a16="http://schemas.microsoft.com/office/drawing/2014/main" id="{3E905785-3757-49DD-BD42-6003C2D39152}"/>
                </a:ext>
              </a:extLst>
            </p:cNvPr>
            <p:cNvSpPr/>
            <p:nvPr/>
          </p:nvSpPr>
          <p:spPr>
            <a:xfrm>
              <a:off x="1876927" y="3154748"/>
              <a:ext cx="5796423"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3" name="Group 52">
            <a:extLst>
              <a:ext uri="{FF2B5EF4-FFF2-40B4-BE49-F238E27FC236}">
                <a16:creationId xmlns:a16="http://schemas.microsoft.com/office/drawing/2014/main" id="{4FB1BDEB-6C87-4E84-BFF3-435590D21069}"/>
              </a:ext>
            </a:extLst>
          </p:cNvPr>
          <p:cNvGrpSpPr/>
          <p:nvPr/>
        </p:nvGrpSpPr>
        <p:grpSpPr>
          <a:xfrm>
            <a:off x="406641" y="4796589"/>
            <a:ext cx="3597546" cy="1578021"/>
            <a:chOff x="406641" y="4849754"/>
            <a:chExt cx="3597546" cy="1578021"/>
          </a:xfrm>
        </p:grpSpPr>
        <p:sp>
          <p:nvSpPr>
            <p:cNvPr id="28" name="Rectangle 27">
              <a:extLst>
                <a:ext uri="{FF2B5EF4-FFF2-40B4-BE49-F238E27FC236}">
                  <a16:creationId xmlns:a16="http://schemas.microsoft.com/office/drawing/2014/main" id="{D7F2857F-492A-4629-9917-99D511072AB0}"/>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angle 28">
              <a:extLst>
                <a:ext uri="{FF2B5EF4-FFF2-40B4-BE49-F238E27FC236}">
                  <a16:creationId xmlns:a16="http://schemas.microsoft.com/office/drawing/2014/main" id="{55515BF2-018A-42DF-86D3-7FD69DFAC23F}"/>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5" name="Group 54">
            <a:extLst>
              <a:ext uri="{FF2B5EF4-FFF2-40B4-BE49-F238E27FC236}">
                <a16:creationId xmlns:a16="http://schemas.microsoft.com/office/drawing/2014/main" id="{D75C5550-58D2-4ADC-8DF4-694DF1A0A4D9}"/>
              </a:ext>
            </a:extLst>
          </p:cNvPr>
          <p:cNvGrpSpPr/>
          <p:nvPr/>
        </p:nvGrpSpPr>
        <p:grpSpPr>
          <a:xfrm>
            <a:off x="7862956" y="4796589"/>
            <a:ext cx="3597546" cy="1578021"/>
            <a:chOff x="406641" y="4849754"/>
            <a:chExt cx="3597546" cy="1578021"/>
          </a:xfrm>
        </p:grpSpPr>
        <p:sp>
          <p:nvSpPr>
            <p:cNvPr id="56" name="Rectangle 55">
              <a:extLst>
                <a:ext uri="{FF2B5EF4-FFF2-40B4-BE49-F238E27FC236}">
                  <a16:creationId xmlns:a16="http://schemas.microsoft.com/office/drawing/2014/main" id="{A4CAF576-AE4D-4400-B09B-8890CB73B970}"/>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angle 56">
              <a:extLst>
                <a:ext uri="{FF2B5EF4-FFF2-40B4-BE49-F238E27FC236}">
                  <a16:creationId xmlns:a16="http://schemas.microsoft.com/office/drawing/2014/main" id="{2B98C19D-5B79-4862-8AF7-43EF77DCC23A}"/>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8" name="Group 57">
            <a:extLst>
              <a:ext uri="{FF2B5EF4-FFF2-40B4-BE49-F238E27FC236}">
                <a16:creationId xmlns:a16="http://schemas.microsoft.com/office/drawing/2014/main" id="{723EF1DA-5B69-4F32-B982-35932FC9CB36}"/>
              </a:ext>
            </a:extLst>
          </p:cNvPr>
          <p:cNvGrpSpPr/>
          <p:nvPr/>
        </p:nvGrpSpPr>
        <p:grpSpPr>
          <a:xfrm>
            <a:off x="4134798" y="4796589"/>
            <a:ext cx="3597546" cy="1578021"/>
            <a:chOff x="406641" y="4849754"/>
            <a:chExt cx="3597546" cy="1578021"/>
          </a:xfrm>
        </p:grpSpPr>
        <p:sp>
          <p:nvSpPr>
            <p:cNvPr id="59" name="Rectangle 58">
              <a:extLst>
                <a:ext uri="{FF2B5EF4-FFF2-40B4-BE49-F238E27FC236}">
                  <a16:creationId xmlns:a16="http://schemas.microsoft.com/office/drawing/2014/main" id="{6B0E6DE7-4AFE-4457-80CC-0444023D6F4D}"/>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60" name="Rectangle 59">
              <a:extLst>
                <a:ext uri="{FF2B5EF4-FFF2-40B4-BE49-F238E27FC236}">
                  <a16:creationId xmlns:a16="http://schemas.microsoft.com/office/drawing/2014/main" id="{117860C9-A329-4311-ABBE-F505BD8BDF56}"/>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grpSp>
      <p:grpSp>
        <p:nvGrpSpPr>
          <p:cNvPr id="61" name="Group 60">
            <a:extLst>
              <a:ext uri="{FF2B5EF4-FFF2-40B4-BE49-F238E27FC236}">
                <a16:creationId xmlns:a16="http://schemas.microsoft.com/office/drawing/2014/main" id="{7BD292EB-E315-41FC-B3F2-1B7675D1BFB1}"/>
              </a:ext>
            </a:extLst>
          </p:cNvPr>
          <p:cNvGrpSpPr/>
          <p:nvPr/>
        </p:nvGrpSpPr>
        <p:grpSpPr>
          <a:xfrm>
            <a:off x="7862956" y="3062274"/>
            <a:ext cx="3597546" cy="1578021"/>
            <a:chOff x="406641" y="4849754"/>
            <a:chExt cx="3597546" cy="1578021"/>
          </a:xfrm>
        </p:grpSpPr>
        <p:sp>
          <p:nvSpPr>
            <p:cNvPr id="62" name="Rectangle 61">
              <a:extLst>
                <a:ext uri="{FF2B5EF4-FFF2-40B4-BE49-F238E27FC236}">
                  <a16:creationId xmlns:a16="http://schemas.microsoft.com/office/drawing/2014/main" id="{CF8D94B3-4E85-40DA-B62B-44BB5AD343E3}"/>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angle 62">
              <a:extLst>
                <a:ext uri="{FF2B5EF4-FFF2-40B4-BE49-F238E27FC236}">
                  <a16:creationId xmlns:a16="http://schemas.microsoft.com/office/drawing/2014/main" id="{A8108676-F794-4A9C-907D-33E9DFD97A85}"/>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4" name="Graphic 63">
            <a:extLst>
              <a:ext uri="{FF2B5EF4-FFF2-40B4-BE49-F238E27FC236}">
                <a16:creationId xmlns:a16="http://schemas.microsoft.com/office/drawing/2014/main" id="{FA9348A0-629E-4AC8-B4CA-6AC040B76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81" y="1682134"/>
            <a:ext cx="739083" cy="650172"/>
          </a:xfrm>
          <a:prstGeom prst="rect">
            <a:avLst/>
          </a:prstGeom>
        </p:spPr>
      </p:pic>
      <p:sp>
        <p:nvSpPr>
          <p:cNvPr id="65" name="TextBox 64">
            <a:extLst>
              <a:ext uri="{FF2B5EF4-FFF2-40B4-BE49-F238E27FC236}">
                <a16:creationId xmlns:a16="http://schemas.microsoft.com/office/drawing/2014/main" id="{3812FC56-ED7D-4963-AE21-7339ED147F35}"/>
              </a:ext>
            </a:extLst>
          </p:cNvPr>
          <p:cNvSpPr txBox="1"/>
          <p:nvPr/>
        </p:nvSpPr>
        <p:spPr>
          <a:xfrm>
            <a:off x="621841" y="2341375"/>
            <a:ext cx="1112363" cy="400110"/>
          </a:xfrm>
          <a:prstGeom prst="rect">
            <a:avLst/>
          </a:prstGeom>
          <a:noFill/>
        </p:spPr>
        <p:txBody>
          <a:bodyPr wrap="square" rtlCol="0">
            <a:spAutoFit/>
          </a:bodyPr>
          <a:lstStyle/>
          <a:p>
            <a:pPr algn="ctr"/>
            <a:r>
              <a:rPr lang="es-ES" sz="2000" b="1">
                <a:solidFill>
                  <a:schemeClr val="bg1"/>
                </a:solidFill>
                <a:latin typeface="+mj-lt"/>
              </a:rPr>
              <a:t>Sexo</a:t>
            </a:r>
            <a:endParaRPr lang="es-MX">
              <a:solidFill>
                <a:schemeClr val="bg1"/>
              </a:solidFill>
              <a:latin typeface="+mj-lt"/>
            </a:endParaRPr>
          </a:p>
        </p:txBody>
      </p:sp>
      <p:pic>
        <p:nvPicPr>
          <p:cNvPr id="66" name="Graphic 65">
            <a:extLst>
              <a:ext uri="{FF2B5EF4-FFF2-40B4-BE49-F238E27FC236}">
                <a16:creationId xmlns:a16="http://schemas.microsoft.com/office/drawing/2014/main" id="{13494901-8DE1-4B90-B996-F9EF11FB6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032" y="3462468"/>
            <a:ext cx="581361" cy="437082"/>
          </a:xfrm>
          <a:prstGeom prst="rect">
            <a:avLst/>
          </a:prstGeom>
        </p:spPr>
      </p:pic>
      <p:sp>
        <p:nvSpPr>
          <p:cNvPr id="67" name="TextBox 66">
            <a:extLst>
              <a:ext uri="{FF2B5EF4-FFF2-40B4-BE49-F238E27FC236}">
                <a16:creationId xmlns:a16="http://schemas.microsoft.com/office/drawing/2014/main" id="{8AA4802B-FF5D-4E40-B5EF-F12F1CDA3102}"/>
              </a:ext>
            </a:extLst>
          </p:cNvPr>
          <p:cNvSpPr txBox="1"/>
          <p:nvPr/>
        </p:nvSpPr>
        <p:spPr>
          <a:xfrm>
            <a:off x="611531" y="3999326"/>
            <a:ext cx="1112363" cy="400110"/>
          </a:xfrm>
          <a:prstGeom prst="rect">
            <a:avLst/>
          </a:prstGeom>
          <a:noFill/>
        </p:spPr>
        <p:txBody>
          <a:bodyPr wrap="square" rtlCol="0">
            <a:spAutoFit/>
          </a:bodyPr>
          <a:lstStyle/>
          <a:p>
            <a:pPr algn="ctr"/>
            <a:r>
              <a:rPr lang="es-ES" sz="2000" b="1">
                <a:solidFill>
                  <a:schemeClr val="bg1"/>
                </a:solidFill>
                <a:latin typeface="+mj-lt"/>
              </a:rPr>
              <a:t>Edad</a:t>
            </a:r>
            <a:endParaRPr lang="es-MX">
              <a:solidFill>
                <a:schemeClr val="bg1"/>
              </a:solidFill>
              <a:latin typeface="+mj-lt"/>
            </a:endParaRPr>
          </a:p>
        </p:txBody>
      </p:sp>
      <p:pic>
        <p:nvPicPr>
          <p:cNvPr id="71" name="Graphic 70">
            <a:extLst>
              <a:ext uri="{FF2B5EF4-FFF2-40B4-BE49-F238E27FC236}">
                <a16:creationId xmlns:a16="http://schemas.microsoft.com/office/drawing/2014/main" id="{C57D4394-9C42-451A-A0A9-58E5DB25F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2519" y="5069080"/>
            <a:ext cx="409108" cy="533995"/>
          </a:xfrm>
          <a:prstGeom prst="rect">
            <a:avLst/>
          </a:prstGeom>
        </p:spPr>
      </p:pic>
      <p:sp>
        <p:nvSpPr>
          <p:cNvPr id="72" name="TextBox 71">
            <a:extLst>
              <a:ext uri="{FF2B5EF4-FFF2-40B4-BE49-F238E27FC236}">
                <a16:creationId xmlns:a16="http://schemas.microsoft.com/office/drawing/2014/main" id="{C8A199A2-FA1A-4803-829A-24F134B22BC8}"/>
              </a:ext>
            </a:extLst>
          </p:cNvPr>
          <p:cNvSpPr txBox="1"/>
          <p:nvPr/>
        </p:nvSpPr>
        <p:spPr>
          <a:xfrm>
            <a:off x="4139548" y="5664479"/>
            <a:ext cx="1470286" cy="584775"/>
          </a:xfrm>
          <a:prstGeom prst="rect">
            <a:avLst/>
          </a:prstGeom>
          <a:noFill/>
        </p:spPr>
        <p:txBody>
          <a:bodyPr wrap="square" rtlCol="0">
            <a:spAutoFit/>
          </a:bodyPr>
          <a:lstStyle/>
          <a:p>
            <a:pPr algn="ctr"/>
            <a:r>
              <a:rPr lang="es-ES" sz="1600" b="1">
                <a:solidFill>
                  <a:schemeClr val="bg1"/>
                </a:solidFill>
                <a:latin typeface="+mj-lt"/>
              </a:rPr>
              <a:t>Condición de</a:t>
            </a:r>
          </a:p>
          <a:p>
            <a:pPr algn="ctr"/>
            <a:r>
              <a:rPr lang="es-ES" sz="1600" b="1">
                <a:solidFill>
                  <a:schemeClr val="bg1"/>
                </a:solidFill>
                <a:latin typeface="+mj-lt"/>
              </a:rPr>
              <a:t>discapacidad</a:t>
            </a:r>
          </a:p>
        </p:txBody>
      </p:sp>
      <p:pic>
        <p:nvPicPr>
          <p:cNvPr id="75" name="Graphic 74">
            <a:extLst>
              <a:ext uri="{FF2B5EF4-FFF2-40B4-BE49-F238E27FC236}">
                <a16:creationId xmlns:a16="http://schemas.microsoft.com/office/drawing/2014/main" id="{E4575A67-6051-4961-93E2-3821C1F9FB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0842" y="5122895"/>
            <a:ext cx="705923" cy="705923"/>
          </a:xfrm>
          <a:prstGeom prst="rect">
            <a:avLst/>
          </a:prstGeom>
        </p:spPr>
      </p:pic>
      <p:sp>
        <p:nvSpPr>
          <p:cNvPr id="76" name="TextBox 75">
            <a:extLst>
              <a:ext uri="{FF2B5EF4-FFF2-40B4-BE49-F238E27FC236}">
                <a16:creationId xmlns:a16="http://schemas.microsoft.com/office/drawing/2014/main" id="{9D52D2B3-B860-4B48-83DE-C93ED831729C}"/>
              </a:ext>
            </a:extLst>
          </p:cNvPr>
          <p:cNvSpPr txBox="1"/>
          <p:nvPr/>
        </p:nvSpPr>
        <p:spPr>
          <a:xfrm>
            <a:off x="7987402" y="5831647"/>
            <a:ext cx="1272640" cy="400110"/>
          </a:xfrm>
          <a:prstGeom prst="rect">
            <a:avLst/>
          </a:prstGeom>
          <a:noFill/>
        </p:spPr>
        <p:txBody>
          <a:bodyPr wrap="square" rtlCol="0">
            <a:spAutoFit/>
          </a:bodyPr>
          <a:lstStyle/>
          <a:p>
            <a:pPr algn="ctr"/>
            <a:r>
              <a:rPr lang="es-ES" sz="2000" b="1">
                <a:solidFill>
                  <a:schemeClr val="bg1"/>
                </a:solidFill>
                <a:latin typeface="+mj-lt"/>
              </a:rPr>
              <a:t>Etnicidad</a:t>
            </a:r>
            <a:endParaRPr lang="es-MX">
              <a:solidFill>
                <a:schemeClr val="bg1"/>
              </a:solidFill>
              <a:latin typeface="+mj-lt"/>
            </a:endParaRPr>
          </a:p>
        </p:txBody>
      </p:sp>
      <p:sp>
        <p:nvSpPr>
          <p:cNvPr id="77" name="TextBox 76">
            <a:extLst>
              <a:ext uri="{FF2B5EF4-FFF2-40B4-BE49-F238E27FC236}">
                <a16:creationId xmlns:a16="http://schemas.microsoft.com/office/drawing/2014/main" id="{5718CA7E-CC22-4FCF-9556-1C4904F3BCF8}"/>
              </a:ext>
            </a:extLst>
          </p:cNvPr>
          <p:cNvSpPr txBox="1"/>
          <p:nvPr/>
        </p:nvSpPr>
        <p:spPr>
          <a:xfrm>
            <a:off x="2866471" y="1536499"/>
            <a:ext cx="925800" cy="275717"/>
          </a:xfrm>
          <a:prstGeom prst="rect">
            <a:avLst/>
          </a:prstGeom>
          <a:noFill/>
        </p:spPr>
        <p:txBody>
          <a:bodyPr wrap="square" rtlCol="0">
            <a:spAutoFit/>
          </a:bodyPr>
          <a:lstStyle/>
          <a:p>
            <a:pPr algn="ctr">
              <a:lnSpc>
                <a:spcPct val="70000"/>
              </a:lnSpc>
            </a:pPr>
            <a:r>
              <a:rPr lang="es-ES" sz="1600" b="1">
                <a:latin typeface="+mj-lt"/>
              </a:rPr>
              <a:t>General</a:t>
            </a:r>
            <a:endParaRPr lang="es-MX" sz="1400">
              <a:latin typeface="+mj-lt"/>
            </a:endParaRPr>
          </a:p>
        </p:txBody>
      </p:sp>
      <p:sp>
        <p:nvSpPr>
          <p:cNvPr id="78" name="TextBox 77">
            <a:extLst>
              <a:ext uri="{FF2B5EF4-FFF2-40B4-BE49-F238E27FC236}">
                <a16:creationId xmlns:a16="http://schemas.microsoft.com/office/drawing/2014/main" id="{6104E117-C7D5-4414-8B92-774438B86E8F}"/>
              </a:ext>
            </a:extLst>
          </p:cNvPr>
          <p:cNvSpPr txBox="1"/>
          <p:nvPr/>
        </p:nvSpPr>
        <p:spPr>
          <a:xfrm>
            <a:off x="4129342" y="1536499"/>
            <a:ext cx="1122124" cy="275717"/>
          </a:xfrm>
          <a:prstGeom prst="rect">
            <a:avLst/>
          </a:prstGeom>
          <a:noFill/>
        </p:spPr>
        <p:txBody>
          <a:bodyPr wrap="square" rtlCol="0">
            <a:spAutoFit/>
          </a:bodyPr>
          <a:lstStyle/>
          <a:p>
            <a:pPr algn="ctr">
              <a:lnSpc>
                <a:spcPct val="70000"/>
              </a:lnSpc>
            </a:pPr>
            <a:r>
              <a:rPr lang="es-ES" sz="1600" b="1">
                <a:latin typeface="+mj-lt"/>
              </a:rPr>
              <a:t>Indígenas</a:t>
            </a:r>
            <a:endParaRPr lang="es-MX" sz="1600">
              <a:latin typeface="+mj-lt"/>
            </a:endParaRPr>
          </a:p>
        </p:txBody>
      </p:sp>
      <p:sp>
        <p:nvSpPr>
          <p:cNvPr id="79" name="TextBox 78">
            <a:extLst>
              <a:ext uri="{FF2B5EF4-FFF2-40B4-BE49-F238E27FC236}">
                <a16:creationId xmlns:a16="http://schemas.microsoft.com/office/drawing/2014/main" id="{B0B2A9AF-9ED4-4A43-A5A6-582FF8461B9A}"/>
              </a:ext>
            </a:extLst>
          </p:cNvPr>
          <p:cNvSpPr txBox="1"/>
          <p:nvPr/>
        </p:nvSpPr>
        <p:spPr>
          <a:xfrm>
            <a:off x="5720763" y="1526765"/>
            <a:ext cx="700263" cy="275717"/>
          </a:xfrm>
          <a:prstGeom prst="rect">
            <a:avLst/>
          </a:prstGeom>
          <a:noFill/>
        </p:spPr>
        <p:txBody>
          <a:bodyPr wrap="square" rtlCol="0">
            <a:spAutoFit/>
          </a:bodyPr>
          <a:lstStyle/>
          <a:p>
            <a:pPr algn="ctr">
              <a:lnSpc>
                <a:spcPct val="70000"/>
              </a:lnSpc>
            </a:pPr>
            <a:r>
              <a:rPr lang="es-ES" sz="1600" b="1">
                <a:latin typeface="+mj-lt"/>
              </a:rPr>
              <a:t>Niñez</a:t>
            </a:r>
            <a:endParaRPr lang="es-MX" sz="1600">
              <a:latin typeface="+mj-lt"/>
            </a:endParaRPr>
          </a:p>
        </p:txBody>
      </p:sp>
      <p:sp>
        <p:nvSpPr>
          <p:cNvPr id="80" name="TextBox 79">
            <a:extLst>
              <a:ext uri="{FF2B5EF4-FFF2-40B4-BE49-F238E27FC236}">
                <a16:creationId xmlns:a16="http://schemas.microsoft.com/office/drawing/2014/main" id="{06370FEA-0641-44B8-8D53-B88887AEBEAB}"/>
              </a:ext>
            </a:extLst>
          </p:cNvPr>
          <p:cNvSpPr txBox="1"/>
          <p:nvPr/>
        </p:nvSpPr>
        <p:spPr>
          <a:xfrm>
            <a:off x="6826354" y="1535878"/>
            <a:ext cx="1062790" cy="275717"/>
          </a:xfrm>
          <a:prstGeom prst="rect">
            <a:avLst/>
          </a:prstGeom>
          <a:noFill/>
        </p:spPr>
        <p:txBody>
          <a:bodyPr wrap="square" rtlCol="0">
            <a:spAutoFit/>
          </a:bodyPr>
          <a:lstStyle/>
          <a:p>
            <a:pPr algn="ctr">
              <a:lnSpc>
                <a:spcPct val="70000"/>
              </a:lnSpc>
            </a:pPr>
            <a:r>
              <a:rPr lang="es-ES" sz="1600" b="1">
                <a:latin typeface="+mj-lt"/>
              </a:rPr>
              <a:t>Juventud</a:t>
            </a:r>
            <a:endParaRPr lang="es-MX" sz="1600">
              <a:latin typeface="+mj-lt"/>
            </a:endParaRPr>
          </a:p>
        </p:txBody>
      </p:sp>
      <p:sp>
        <p:nvSpPr>
          <p:cNvPr id="81" name="TextBox 80">
            <a:extLst>
              <a:ext uri="{FF2B5EF4-FFF2-40B4-BE49-F238E27FC236}">
                <a16:creationId xmlns:a16="http://schemas.microsoft.com/office/drawing/2014/main" id="{05C233A7-F3D9-475A-BC3B-27DC66535BE4}"/>
              </a:ext>
            </a:extLst>
          </p:cNvPr>
          <p:cNvSpPr txBox="1"/>
          <p:nvPr/>
        </p:nvSpPr>
        <p:spPr>
          <a:xfrm>
            <a:off x="8163687" y="1536499"/>
            <a:ext cx="1335412"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rural</a:t>
            </a:r>
            <a:endParaRPr lang="es-MX" sz="1600">
              <a:latin typeface="+mj-lt"/>
            </a:endParaRPr>
          </a:p>
        </p:txBody>
      </p:sp>
      <p:sp>
        <p:nvSpPr>
          <p:cNvPr id="82" name="TextBox 81">
            <a:extLst>
              <a:ext uri="{FF2B5EF4-FFF2-40B4-BE49-F238E27FC236}">
                <a16:creationId xmlns:a16="http://schemas.microsoft.com/office/drawing/2014/main" id="{E1DFBFBD-215C-4B3C-A703-5DB87D032DF9}"/>
              </a:ext>
            </a:extLst>
          </p:cNvPr>
          <p:cNvSpPr txBox="1"/>
          <p:nvPr/>
        </p:nvSpPr>
        <p:spPr>
          <a:xfrm>
            <a:off x="9618957" y="1536499"/>
            <a:ext cx="1526843"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urbana</a:t>
            </a:r>
            <a:endParaRPr lang="es-MX" sz="1600">
              <a:latin typeface="+mj-lt"/>
            </a:endParaRPr>
          </a:p>
        </p:txBody>
      </p:sp>
      <p:sp>
        <p:nvSpPr>
          <p:cNvPr id="99" name="TextBox 98">
            <a:extLst>
              <a:ext uri="{FF2B5EF4-FFF2-40B4-BE49-F238E27FC236}">
                <a16:creationId xmlns:a16="http://schemas.microsoft.com/office/drawing/2014/main" id="{339D92F5-2DE9-4524-9F55-2AABBCA4E739}"/>
              </a:ext>
            </a:extLst>
          </p:cNvPr>
          <p:cNvSpPr txBox="1"/>
          <p:nvPr/>
        </p:nvSpPr>
        <p:spPr>
          <a:xfrm>
            <a:off x="1874223" y="3373108"/>
            <a:ext cx="1074966" cy="448071"/>
          </a:xfrm>
          <a:prstGeom prst="rect">
            <a:avLst/>
          </a:prstGeom>
          <a:noFill/>
        </p:spPr>
        <p:txBody>
          <a:bodyPr wrap="square" rtlCol="0">
            <a:spAutoFit/>
          </a:bodyPr>
          <a:lstStyle/>
          <a:p>
            <a:pPr algn="ctr">
              <a:lnSpc>
                <a:spcPct val="70000"/>
              </a:lnSpc>
            </a:pPr>
            <a:r>
              <a:rPr lang="es-ES" sz="1600" b="1">
                <a:latin typeface="+mj-lt"/>
              </a:rPr>
              <a:t>Niñez </a:t>
            </a:r>
          </a:p>
          <a:p>
            <a:pPr algn="ctr">
              <a:lnSpc>
                <a:spcPct val="70000"/>
              </a:lnSpc>
            </a:pPr>
            <a:r>
              <a:rPr lang="es-ES" sz="1600">
                <a:latin typeface="+mj-lt"/>
              </a:rPr>
              <a:t> </a:t>
            </a:r>
            <a:r>
              <a:rPr lang="es-ES" sz="1100">
                <a:latin typeface="+mj-lt"/>
              </a:rPr>
              <a:t>(0-11 años)</a:t>
            </a:r>
            <a:endParaRPr lang="es-MX" sz="1400">
              <a:latin typeface="+mj-lt"/>
            </a:endParaRPr>
          </a:p>
        </p:txBody>
      </p:sp>
      <p:sp>
        <p:nvSpPr>
          <p:cNvPr id="101" name="TextBox 100">
            <a:extLst>
              <a:ext uri="{FF2B5EF4-FFF2-40B4-BE49-F238E27FC236}">
                <a16:creationId xmlns:a16="http://schemas.microsoft.com/office/drawing/2014/main" id="{8AC30A7B-FF18-4625-97CB-D835BE5DDF1B}"/>
              </a:ext>
            </a:extLst>
          </p:cNvPr>
          <p:cNvSpPr txBox="1"/>
          <p:nvPr/>
        </p:nvSpPr>
        <p:spPr>
          <a:xfrm>
            <a:off x="2866471" y="3373108"/>
            <a:ext cx="1246449" cy="448071"/>
          </a:xfrm>
          <a:prstGeom prst="rect">
            <a:avLst/>
          </a:prstGeom>
          <a:noFill/>
        </p:spPr>
        <p:txBody>
          <a:bodyPr wrap="square" rtlCol="0">
            <a:spAutoFit/>
          </a:bodyPr>
          <a:lstStyle/>
          <a:p>
            <a:pPr algn="ctr">
              <a:lnSpc>
                <a:spcPct val="70000"/>
              </a:lnSpc>
            </a:pPr>
            <a:r>
              <a:rPr lang="es-ES" sz="1600" b="1">
                <a:latin typeface="+mj-lt"/>
              </a:rPr>
              <a:t>Adolescencia</a:t>
            </a:r>
          </a:p>
          <a:p>
            <a:pPr algn="ctr">
              <a:lnSpc>
                <a:spcPct val="70000"/>
              </a:lnSpc>
            </a:pPr>
            <a:r>
              <a:rPr lang="es-ES" sz="1600">
                <a:latin typeface="+mj-lt"/>
              </a:rPr>
              <a:t> </a:t>
            </a:r>
            <a:r>
              <a:rPr lang="es-ES" sz="1100">
                <a:latin typeface="+mj-lt"/>
              </a:rPr>
              <a:t>(12-17 años)</a:t>
            </a:r>
            <a:endParaRPr lang="es-MX" sz="1600">
              <a:latin typeface="+mj-lt"/>
            </a:endParaRPr>
          </a:p>
        </p:txBody>
      </p:sp>
      <p:sp>
        <p:nvSpPr>
          <p:cNvPr id="103" name="TextBox 102">
            <a:extLst>
              <a:ext uri="{FF2B5EF4-FFF2-40B4-BE49-F238E27FC236}">
                <a16:creationId xmlns:a16="http://schemas.microsoft.com/office/drawing/2014/main" id="{3E18A8D3-0984-44E9-AA79-8531715C1EAC}"/>
              </a:ext>
            </a:extLst>
          </p:cNvPr>
          <p:cNvSpPr txBox="1"/>
          <p:nvPr/>
        </p:nvSpPr>
        <p:spPr>
          <a:xfrm>
            <a:off x="6096000" y="3373108"/>
            <a:ext cx="1518719" cy="448071"/>
          </a:xfrm>
          <a:prstGeom prst="rect">
            <a:avLst/>
          </a:prstGeom>
          <a:noFill/>
        </p:spPr>
        <p:txBody>
          <a:bodyPr wrap="square" rtlCol="0">
            <a:spAutoFit/>
          </a:bodyPr>
          <a:lstStyle/>
          <a:p>
            <a:pPr algn="ctr">
              <a:lnSpc>
                <a:spcPct val="70000"/>
              </a:lnSpc>
            </a:pPr>
            <a:r>
              <a:rPr lang="es-ES" sz="1600" b="1">
                <a:latin typeface="+mj-lt"/>
              </a:rPr>
              <a:t>Adultos mayores</a:t>
            </a:r>
          </a:p>
          <a:p>
            <a:pPr algn="ctr">
              <a:lnSpc>
                <a:spcPct val="70000"/>
              </a:lnSpc>
            </a:pPr>
            <a:r>
              <a:rPr lang="es-ES" sz="1600">
                <a:latin typeface="+mj-lt"/>
              </a:rPr>
              <a:t> </a:t>
            </a:r>
            <a:r>
              <a:rPr lang="es-ES" sz="1100">
                <a:latin typeface="+mj-lt"/>
              </a:rPr>
              <a:t>(65 años y más)</a:t>
            </a:r>
            <a:endParaRPr lang="es-MX" sz="1100">
              <a:latin typeface="+mj-lt"/>
            </a:endParaRPr>
          </a:p>
        </p:txBody>
      </p:sp>
      <p:sp>
        <p:nvSpPr>
          <p:cNvPr id="104" name="TextBox 103">
            <a:extLst>
              <a:ext uri="{FF2B5EF4-FFF2-40B4-BE49-F238E27FC236}">
                <a16:creationId xmlns:a16="http://schemas.microsoft.com/office/drawing/2014/main" id="{53241F55-016E-4B95-99FA-DE8687D89FCD}"/>
              </a:ext>
            </a:extLst>
          </p:cNvPr>
          <p:cNvSpPr txBox="1"/>
          <p:nvPr/>
        </p:nvSpPr>
        <p:spPr>
          <a:xfrm>
            <a:off x="4076049" y="3373108"/>
            <a:ext cx="1130035" cy="448071"/>
          </a:xfrm>
          <a:prstGeom prst="rect">
            <a:avLst/>
          </a:prstGeom>
          <a:noFill/>
        </p:spPr>
        <p:txBody>
          <a:bodyPr wrap="square" rtlCol="0">
            <a:spAutoFit/>
          </a:bodyPr>
          <a:lstStyle/>
          <a:p>
            <a:pPr algn="ctr">
              <a:lnSpc>
                <a:spcPct val="70000"/>
              </a:lnSpc>
            </a:pPr>
            <a:r>
              <a:rPr lang="es-ES" sz="1600" b="1">
                <a:latin typeface="+mj-lt"/>
              </a:rPr>
              <a:t>Jóvenes</a:t>
            </a:r>
          </a:p>
          <a:p>
            <a:pPr algn="ctr">
              <a:lnSpc>
                <a:spcPct val="70000"/>
              </a:lnSpc>
            </a:pPr>
            <a:r>
              <a:rPr lang="es-ES" sz="1600" b="1">
                <a:latin typeface="+mj-lt"/>
              </a:rPr>
              <a:t> </a:t>
            </a:r>
            <a:r>
              <a:rPr lang="es-ES" sz="1100">
                <a:latin typeface="+mj-lt"/>
              </a:rPr>
              <a:t>(18-29 años)</a:t>
            </a:r>
            <a:endParaRPr lang="es-MX" sz="1600">
              <a:latin typeface="+mj-lt"/>
            </a:endParaRPr>
          </a:p>
        </p:txBody>
      </p:sp>
      <p:sp>
        <p:nvSpPr>
          <p:cNvPr id="109" name="TextBox 108">
            <a:extLst>
              <a:ext uri="{FF2B5EF4-FFF2-40B4-BE49-F238E27FC236}">
                <a16:creationId xmlns:a16="http://schemas.microsoft.com/office/drawing/2014/main" id="{EC141E55-DB9E-42F3-997E-5009C89F9B6C}"/>
              </a:ext>
            </a:extLst>
          </p:cNvPr>
          <p:cNvSpPr txBox="1"/>
          <p:nvPr/>
        </p:nvSpPr>
        <p:spPr>
          <a:xfrm>
            <a:off x="5120561" y="3370381"/>
            <a:ext cx="1116581" cy="448071"/>
          </a:xfrm>
          <a:prstGeom prst="rect">
            <a:avLst/>
          </a:prstGeom>
          <a:noFill/>
        </p:spPr>
        <p:txBody>
          <a:bodyPr wrap="square" rtlCol="0">
            <a:spAutoFit/>
          </a:bodyPr>
          <a:lstStyle/>
          <a:p>
            <a:pPr algn="ctr">
              <a:lnSpc>
                <a:spcPct val="70000"/>
              </a:lnSpc>
            </a:pPr>
            <a:r>
              <a:rPr lang="es-ES" sz="1600" b="1">
                <a:latin typeface="+mj-lt"/>
              </a:rPr>
              <a:t>Adultos</a:t>
            </a:r>
          </a:p>
          <a:p>
            <a:pPr algn="ctr">
              <a:lnSpc>
                <a:spcPct val="70000"/>
              </a:lnSpc>
            </a:pPr>
            <a:r>
              <a:rPr lang="es-ES" sz="1600" b="1">
                <a:latin typeface="+mj-lt"/>
              </a:rPr>
              <a:t> </a:t>
            </a:r>
            <a:r>
              <a:rPr lang="es-ES" sz="1100">
                <a:latin typeface="+mj-lt"/>
              </a:rPr>
              <a:t>(30-64 años)</a:t>
            </a:r>
            <a:endParaRPr lang="es-MX" sz="1600">
              <a:latin typeface="+mj-lt"/>
            </a:endParaRPr>
          </a:p>
        </p:txBody>
      </p:sp>
      <p:sp>
        <p:nvSpPr>
          <p:cNvPr id="110" name="TextBox 109">
            <a:extLst>
              <a:ext uri="{FF2B5EF4-FFF2-40B4-BE49-F238E27FC236}">
                <a16:creationId xmlns:a16="http://schemas.microsoft.com/office/drawing/2014/main" id="{7735827D-53E2-4E21-A4DB-A2807970C694}"/>
              </a:ext>
            </a:extLst>
          </p:cNvPr>
          <p:cNvSpPr txBox="1"/>
          <p:nvPr/>
        </p:nvSpPr>
        <p:spPr>
          <a:xfrm>
            <a:off x="6678584" y="5157257"/>
            <a:ext cx="809061" cy="275717"/>
          </a:xfrm>
          <a:prstGeom prst="rect">
            <a:avLst/>
          </a:prstGeom>
          <a:noFill/>
        </p:spPr>
        <p:txBody>
          <a:bodyPr wrap="square" rtlCol="0">
            <a:spAutoFit/>
          </a:bodyPr>
          <a:lstStyle/>
          <a:p>
            <a:pPr algn="ctr">
              <a:lnSpc>
                <a:spcPct val="70000"/>
              </a:lnSpc>
            </a:pPr>
            <a:r>
              <a:rPr lang="es-ES" sz="1600" b="1">
                <a:latin typeface="+mj-lt"/>
              </a:rPr>
              <a:t>Sin</a:t>
            </a:r>
          </a:p>
        </p:txBody>
      </p:sp>
      <p:sp>
        <p:nvSpPr>
          <p:cNvPr id="111" name="TextBox 110">
            <a:extLst>
              <a:ext uri="{FF2B5EF4-FFF2-40B4-BE49-F238E27FC236}">
                <a16:creationId xmlns:a16="http://schemas.microsoft.com/office/drawing/2014/main" id="{7A5464FC-2F0D-450F-A2F8-60C3D68BA8F2}"/>
              </a:ext>
            </a:extLst>
          </p:cNvPr>
          <p:cNvSpPr txBox="1"/>
          <p:nvPr/>
        </p:nvSpPr>
        <p:spPr>
          <a:xfrm>
            <a:off x="5655562" y="5157257"/>
            <a:ext cx="1029691" cy="275717"/>
          </a:xfrm>
          <a:prstGeom prst="rect">
            <a:avLst/>
          </a:prstGeom>
          <a:noFill/>
        </p:spPr>
        <p:txBody>
          <a:bodyPr wrap="square" rtlCol="0">
            <a:spAutoFit/>
          </a:bodyPr>
          <a:lstStyle/>
          <a:p>
            <a:pPr algn="ctr">
              <a:lnSpc>
                <a:spcPct val="70000"/>
              </a:lnSpc>
            </a:pPr>
            <a:r>
              <a:rPr lang="es-ES" sz="1600" b="1">
                <a:latin typeface="+mj-lt"/>
              </a:rPr>
              <a:t>Con</a:t>
            </a:r>
            <a:endParaRPr lang="es-MX" sz="1400">
              <a:latin typeface="+mj-lt"/>
            </a:endParaRPr>
          </a:p>
        </p:txBody>
      </p:sp>
      <p:sp>
        <p:nvSpPr>
          <p:cNvPr id="122" name="TextBox 121">
            <a:extLst>
              <a:ext uri="{FF2B5EF4-FFF2-40B4-BE49-F238E27FC236}">
                <a16:creationId xmlns:a16="http://schemas.microsoft.com/office/drawing/2014/main" id="{7DE7E4F1-6BE9-4176-884B-6D78C95D7FCC}"/>
              </a:ext>
            </a:extLst>
          </p:cNvPr>
          <p:cNvSpPr txBox="1"/>
          <p:nvPr/>
        </p:nvSpPr>
        <p:spPr>
          <a:xfrm>
            <a:off x="9399052" y="5157257"/>
            <a:ext cx="894870" cy="275717"/>
          </a:xfrm>
          <a:prstGeom prst="rect">
            <a:avLst/>
          </a:prstGeom>
          <a:noFill/>
        </p:spPr>
        <p:txBody>
          <a:bodyPr wrap="square" rtlCol="0">
            <a:spAutoFit/>
          </a:bodyPr>
          <a:lstStyle/>
          <a:p>
            <a:pPr algn="ctr">
              <a:lnSpc>
                <a:spcPct val="70000"/>
              </a:lnSpc>
            </a:pPr>
            <a:r>
              <a:rPr lang="es-ES" sz="1600" b="1">
                <a:latin typeface="+mj-lt"/>
              </a:rPr>
              <a:t>Indígena</a:t>
            </a:r>
            <a:endParaRPr lang="es-MX" sz="1400">
              <a:latin typeface="+mj-lt"/>
            </a:endParaRPr>
          </a:p>
        </p:txBody>
      </p:sp>
      <p:sp>
        <p:nvSpPr>
          <p:cNvPr id="123" name="TextBox 122">
            <a:extLst>
              <a:ext uri="{FF2B5EF4-FFF2-40B4-BE49-F238E27FC236}">
                <a16:creationId xmlns:a16="http://schemas.microsoft.com/office/drawing/2014/main" id="{DCC53CEF-3C45-4F3D-8B07-28EF5D402F83}"/>
              </a:ext>
            </a:extLst>
          </p:cNvPr>
          <p:cNvSpPr txBox="1"/>
          <p:nvPr/>
        </p:nvSpPr>
        <p:spPr>
          <a:xfrm>
            <a:off x="10293922" y="4984903"/>
            <a:ext cx="1166580" cy="448071"/>
          </a:xfrm>
          <a:prstGeom prst="rect">
            <a:avLst/>
          </a:prstGeom>
          <a:noFill/>
        </p:spPr>
        <p:txBody>
          <a:bodyPr wrap="square" rtlCol="0">
            <a:spAutoFit/>
          </a:bodyPr>
          <a:lstStyle/>
          <a:p>
            <a:pPr algn="ctr">
              <a:lnSpc>
                <a:spcPct val="70000"/>
              </a:lnSpc>
            </a:pPr>
            <a:r>
              <a:rPr lang="es-ES" sz="1600" b="1">
                <a:latin typeface="+mj-lt"/>
              </a:rPr>
              <a:t>Afro-</a:t>
            </a:r>
            <a:r>
              <a:rPr lang="es-ES" sz="1600" b="1" err="1">
                <a:latin typeface="+mj-lt"/>
              </a:rPr>
              <a:t>descendinte</a:t>
            </a:r>
            <a:endParaRPr lang="es-MX" sz="1400">
              <a:latin typeface="+mj-lt"/>
            </a:endParaRPr>
          </a:p>
        </p:txBody>
      </p:sp>
      <p:sp>
        <p:nvSpPr>
          <p:cNvPr id="96" name="TextBox 95">
            <a:extLst>
              <a:ext uri="{FF2B5EF4-FFF2-40B4-BE49-F238E27FC236}">
                <a16:creationId xmlns:a16="http://schemas.microsoft.com/office/drawing/2014/main" id="{A8477555-D04D-49F1-A4AA-876309904B4B}"/>
              </a:ext>
            </a:extLst>
          </p:cNvPr>
          <p:cNvSpPr txBox="1"/>
          <p:nvPr/>
        </p:nvSpPr>
        <p:spPr>
          <a:xfrm>
            <a:off x="10452390"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pic>
        <p:nvPicPr>
          <p:cNvPr id="102" name="Graphic 101">
            <a:extLst>
              <a:ext uri="{FF2B5EF4-FFF2-40B4-BE49-F238E27FC236}">
                <a16:creationId xmlns:a16="http://schemas.microsoft.com/office/drawing/2014/main" id="{882C7D2E-4C69-4333-8997-361384C968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1910" y="5053874"/>
            <a:ext cx="978772" cy="729125"/>
          </a:xfrm>
          <a:prstGeom prst="rect">
            <a:avLst/>
          </a:prstGeom>
        </p:spPr>
      </p:pic>
      <p:sp>
        <p:nvSpPr>
          <p:cNvPr id="117" name="TextBox 116">
            <a:extLst>
              <a:ext uri="{FF2B5EF4-FFF2-40B4-BE49-F238E27FC236}">
                <a16:creationId xmlns:a16="http://schemas.microsoft.com/office/drawing/2014/main" id="{D91A1022-7E34-4E73-9EF0-65164402C01B}"/>
              </a:ext>
            </a:extLst>
          </p:cNvPr>
          <p:cNvSpPr txBox="1"/>
          <p:nvPr/>
        </p:nvSpPr>
        <p:spPr>
          <a:xfrm>
            <a:off x="512966" y="5784350"/>
            <a:ext cx="1272640" cy="400110"/>
          </a:xfrm>
          <a:prstGeom prst="rect">
            <a:avLst/>
          </a:prstGeom>
          <a:noFill/>
        </p:spPr>
        <p:txBody>
          <a:bodyPr wrap="square" rtlCol="0">
            <a:spAutoFit/>
          </a:bodyPr>
          <a:lstStyle/>
          <a:p>
            <a:pPr algn="ctr"/>
            <a:r>
              <a:rPr lang="es-ES" sz="2000" b="1">
                <a:solidFill>
                  <a:schemeClr val="bg1"/>
                </a:solidFill>
                <a:latin typeface="+mj-lt"/>
              </a:rPr>
              <a:t>Localidad</a:t>
            </a:r>
            <a:endParaRPr lang="es-MX">
              <a:solidFill>
                <a:schemeClr val="bg1"/>
              </a:solidFill>
              <a:latin typeface="+mj-lt"/>
            </a:endParaRPr>
          </a:p>
        </p:txBody>
      </p:sp>
      <p:sp>
        <p:nvSpPr>
          <p:cNvPr id="125" name="TextBox 124">
            <a:extLst>
              <a:ext uri="{FF2B5EF4-FFF2-40B4-BE49-F238E27FC236}">
                <a16:creationId xmlns:a16="http://schemas.microsoft.com/office/drawing/2014/main" id="{72169C18-0635-45C1-99DC-2E47ED7D38D2}"/>
              </a:ext>
            </a:extLst>
          </p:cNvPr>
          <p:cNvSpPr txBox="1"/>
          <p:nvPr/>
        </p:nvSpPr>
        <p:spPr>
          <a:xfrm>
            <a:off x="2875563" y="5157257"/>
            <a:ext cx="1013216" cy="275717"/>
          </a:xfrm>
          <a:prstGeom prst="rect">
            <a:avLst/>
          </a:prstGeom>
          <a:noFill/>
        </p:spPr>
        <p:txBody>
          <a:bodyPr wrap="square" rtlCol="0">
            <a:spAutoFit/>
          </a:bodyPr>
          <a:lstStyle/>
          <a:p>
            <a:pPr algn="ctr">
              <a:lnSpc>
                <a:spcPct val="70000"/>
              </a:lnSpc>
            </a:pPr>
            <a:r>
              <a:rPr lang="es-ES" sz="1600" b="1">
                <a:latin typeface="+mj-lt"/>
              </a:rPr>
              <a:t>Urbana</a:t>
            </a:r>
          </a:p>
        </p:txBody>
      </p:sp>
      <p:sp>
        <p:nvSpPr>
          <p:cNvPr id="126" name="TextBox 125">
            <a:extLst>
              <a:ext uri="{FF2B5EF4-FFF2-40B4-BE49-F238E27FC236}">
                <a16:creationId xmlns:a16="http://schemas.microsoft.com/office/drawing/2014/main" id="{38E95DD5-FE24-4422-886D-F54AC6F98A25}"/>
              </a:ext>
            </a:extLst>
          </p:cNvPr>
          <p:cNvSpPr txBox="1"/>
          <p:nvPr/>
        </p:nvSpPr>
        <p:spPr>
          <a:xfrm>
            <a:off x="2000343" y="5157257"/>
            <a:ext cx="785428" cy="275717"/>
          </a:xfrm>
          <a:prstGeom prst="rect">
            <a:avLst/>
          </a:prstGeom>
          <a:noFill/>
        </p:spPr>
        <p:txBody>
          <a:bodyPr wrap="square" rtlCol="0">
            <a:spAutoFit/>
          </a:bodyPr>
          <a:lstStyle/>
          <a:p>
            <a:pPr algn="ctr">
              <a:lnSpc>
                <a:spcPct val="70000"/>
              </a:lnSpc>
            </a:pPr>
            <a:r>
              <a:rPr lang="es-ES" sz="1600" b="1">
                <a:latin typeface="+mj-lt"/>
              </a:rPr>
              <a:t>Rural</a:t>
            </a:r>
            <a:endParaRPr lang="es-MX" sz="1400">
              <a:latin typeface="+mj-lt"/>
            </a:endParaRPr>
          </a:p>
        </p:txBody>
      </p:sp>
      <p:pic>
        <p:nvPicPr>
          <p:cNvPr id="129" name="Graphic 128">
            <a:extLst>
              <a:ext uri="{FF2B5EF4-FFF2-40B4-BE49-F238E27FC236}">
                <a16:creationId xmlns:a16="http://schemas.microsoft.com/office/drawing/2014/main" id="{A1DEBA32-1F2C-462C-94D6-2BABD19DB7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85262" y="3198777"/>
            <a:ext cx="816918" cy="759253"/>
          </a:xfrm>
          <a:prstGeom prst="rect">
            <a:avLst/>
          </a:prstGeom>
        </p:spPr>
      </p:pic>
      <p:sp>
        <p:nvSpPr>
          <p:cNvPr id="130" name="TextBox 129">
            <a:extLst>
              <a:ext uri="{FF2B5EF4-FFF2-40B4-BE49-F238E27FC236}">
                <a16:creationId xmlns:a16="http://schemas.microsoft.com/office/drawing/2014/main" id="{BE1B42EF-DB26-401F-B68D-F02770307392}"/>
              </a:ext>
            </a:extLst>
          </p:cNvPr>
          <p:cNvSpPr txBox="1"/>
          <p:nvPr/>
        </p:nvSpPr>
        <p:spPr>
          <a:xfrm>
            <a:off x="8047682" y="3999326"/>
            <a:ext cx="1112363" cy="400110"/>
          </a:xfrm>
          <a:prstGeom prst="rect">
            <a:avLst/>
          </a:prstGeom>
          <a:noFill/>
        </p:spPr>
        <p:txBody>
          <a:bodyPr wrap="square" rtlCol="0">
            <a:spAutoFit/>
          </a:bodyPr>
          <a:lstStyle/>
          <a:p>
            <a:pPr algn="ctr"/>
            <a:r>
              <a:rPr lang="es-ES" sz="2000" b="1">
                <a:solidFill>
                  <a:schemeClr val="bg1"/>
                </a:solidFill>
                <a:latin typeface="+mj-lt"/>
              </a:rPr>
              <a:t>Región</a:t>
            </a:r>
            <a:endParaRPr lang="es-MX">
              <a:solidFill>
                <a:schemeClr val="bg1"/>
              </a:solidFill>
              <a:latin typeface="+mj-lt"/>
            </a:endParaRPr>
          </a:p>
        </p:txBody>
      </p:sp>
      <p:sp>
        <p:nvSpPr>
          <p:cNvPr id="131" name="TextBox 130">
            <a:extLst>
              <a:ext uri="{FF2B5EF4-FFF2-40B4-BE49-F238E27FC236}">
                <a16:creationId xmlns:a16="http://schemas.microsoft.com/office/drawing/2014/main" id="{A6EDB88F-9C4D-45D6-939D-1368A27B6A96}"/>
              </a:ext>
            </a:extLst>
          </p:cNvPr>
          <p:cNvSpPr txBox="1"/>
          <p:nvPr/>
        </p:nvSpPr>
        <p:spPr>
          <a:xfrm>
            <a:off x="9431327" y="3176889"/>
            <a:ext cx="927144" cy="403637"/>
          </a:xfrm>
          <a:prstGeom prst="rect">
            <a:avLst/>
          </a:prstGeom>
          <a:noFill/>
        </p:spPr>
        <p:txBody>
          <a:bodyPr wrap="square" rtlCol="0">
            <a:spAutoFit/>
          </a:bodyPr>
          <a:lstStyle/>
          <a:p>
            <a:pPr algn="ctr">
              <a:lnSpc>
                <a:spcPct val="70000"/>
              </a:lnSpc>
            </a:pPr>
            <a:r>
              <a:rPr lang="es-ES" sz="1400" b="1">
                <a:latin typeface="+mj-lt"/>
              </a:rPr>
              <a:t>Sur-sureste</a:t>
            </a:r>
            <a:endParaRPr lang="es-MX" sz="1200">
              <a:latin typeface="+mj-lt"/>
            </a:endParaRPr>
          </a:p>
        </p:txBody>
      </p:sp>
      <p:sp>
        <p:nvSpPr>
          <p:cNvPr id="132" name="TextBox 131">
            <a:extLst>
              <a:ext uri="{FF2B5EF4-FFF2-40B4-BE49-F238E27FC236}">
                <a16:creationId xmlns:a16="http://schemas.microsoft.com/office/drawing/2014/main" id="{831DD737-AD5D-4A2C-B3A1-0D34BE9FE148}"/>
              </a:ext>
            </a:extLst>
          </p:cNvPr>
          <p:cNvSpPr txBox="1"/>
          <p:nvPr/>
        </p:nvSpPr>
        <p:spPr>
          <a:xfrm>
            <a:off x="10442283" y="3188985"/>
            <a:ext cx="927144" cy="403637"/>
          </a:xfrm>
          <a:prstGeom prst="rect">
            <a:avLst/>
          </a:prstGeom>
          <a:noFill/>
        </p:spPr>
        <p:txBody>
          <a:bodyPr wrap="square" rtlCol="0">
            <a:spAutoFit/>
          </a:bodyPr>
          <a:lstStyle/>
          <a:p>
            <a:pPr algn="ctr">
              <a:lnSpc>
                <a:spcPct val="70000"/>
              </a:lnSpc>
            </a:pPr>
            <a:r>
              <a:rPr lang="es-ES" sz="1400" b="1">
                <a:latin typeface="+mj-lt"/>
              </a:rPr>
              <a:t>No Sur-sureste</a:t>
            </a:r>
            <a:endParaRPr lang="es-MX" sz="1200">
              <a:latin typeface="+mj-lt"/>
            </a:endParaRPr>
          </a:p>
        </p:txBody>
      </p:sp>
      <p:sp>
        <p:nvSpPr>
          <p:cNvPr id="133" name="TextBox 132">
            <a:extLst>
              <a:ext uri="{FF2B5EF4-FFF2-40B4-BE49-F238E27FC236}">
                <a16:creationId xmlns:a16="http://schemas.microsoft.com/office/drawing/2014/main" id="{37C85BA3-2859-4AED-938A-E716B2A6F462}"/>
              </a:ext>
            </a:extLst>
          </p:cNvPr>
          <p:cNvSpPr txBox="1"/>
          <p:nvPr/>
        </p:nvSpPr>
        <p:spPr>
          <a:xfrm>
            <a:off x="9329552" y="3972310"/>
            <a:ext cx="701031" cy="252826"/>
          </a:xfrm>
          <a:prstGeom prst="rect">
            <a:avLst/>
          </a:prstGeom>
          <a:noFill/>
        </p:spPr>
        <p:txBody>
          <a:bodyPr wrap="square" rtlCol="0">
            <a:spAutoFit/>
          </a:bodyPr>
          <a:lstStyle/>
          <a:p>
            <a:pPr algn="ctr">
              <a:lnSpc>
                <a:spcPct val="70000"/>
              </a:lnSpc>
            </a:pPr>
            <a:r>
              <a:rPr lang="es-ES" sz="1400" b="1">
                <a:latin typeface="+mj-lt"/>
              </a:rPr>
              <a:t>Gpo.1</a:t>
            </a:r>
            <a:endParaRPr lang="es-MX" sz="1200">
              <a:latin typeface="+mj-lt"/>
            </a:endParaRPr>
          </a:p>
        </p:txBody>
      </p:sp>
      <p:sp>
        <p:nvSpPr>
          <p:cNvPr id="134" name="TextBox 133">
            <a:extLst>
              <a:ext uri="{FF2B5EF4-FFF2-40B4-BE49-F238E27FC236}">
                <a16:creationId xmlns:a16="http://schemas.microsoft.com/office/drawing/2014/main" id="{3664EED6-D98E-4332-AAA5-FBF3420BD543}"/>
              </a:ext>
            </a:extLst>
          </p:cNvPr>
          <p:cNvSpPr txBox="1"/>
          <p:nvPr/>
        </p:nvSpPr>
        <p:spPr>
          <a:xfrm>
            <a:off x="9998179" y="3972310"/>
            <a:ext cx="791740" cy="252826"/>
          </a:xfrm>
          <a:prstGeom prst="rect">
            <a:avLst/>
          </a:prstGeom>
          <a:noFill/>
        </p:spPr>
        <p:txBody>
          <a:bodyPr wrap="square" rtlCol="0">
            <a:spAutoFit/>
          </a:bodyPr>
          <a:lstStyle/>
          <a:p>
            <a:pPr algn="ctr">
              <a:lnSpc>
                <a:spcPct val="70000"/>
              </a:lnSpc>
            </a:pPr>
            <a:r>
              <a:rPr lang="es-ES" sz="1400" b="1">
                <a:latin typeface="+mj-lt"/>
              </a:rPr>
              <a:t>Gpo.2</a:t>
            </a:r>
            <a:endParaRPr lang="es-MX" sz="1200">
              <a:latin typeface="+mj-lt"/>
            </a:endParaRPr>
          </a:p>
        </p:txBody>
      </p:sp>
      <p:sp>
        <p:nvSpPr>
          <p:cNvPr id="135" name="TextBox 134">
            <a:extLst>
              <a:ext uri="{FF2B5EF4-FFF2-40B4-BE49-F238E27FC236}">
                <a16:creationId xmlns:a16="http://schemas.microsoft.com/office/drawing/2014/main" id="{72BFD491-B36E-4430-9D7D-7454538DA942}"/>
              </a:ext>
            </a:extLst>
          </p:cNvPr>
          <p:cNvSpPr txBox="1"/>
          <p:nvPr/>
        </p:nvSpPr>
        <p:spPr>
          <a:xfrm>
            <a:off x="10690813" y="3972310"/>
            <a:ext cx="791740" cy="252826"/>
          </a:xfrm>
          <a:prstGeom prst="rect">
            <a:avLst/>
          </a:prstGeom>
          <a:noFill/>
        </p:spPr>
        <p:txBody>
          <a:bodyPr wrap="square" rtlCol="0">
            <a:spAutoFit/>
          </a:bodyPr>
          <a:lstStyle/>
          <a:p>
            <a:pPr algn="ctr">
              <a:lnSpc>
                <a:spcPct val="70000"/>
              </a:lnSpc>
            </a:pPr>
            <a:r>
              <a:rPr lang="es-ES" sz="1400" b="1">
                <a:latin typeface="+mj-lt"/>
              </a:rPr>
              <a:t>Gpo.3</a:t>
            </a:r>
            <a:endParaRPr lang="es-MX" sz="1200">
              <a:latin typeface="+mj-lt"/>
            </a:endParaRPr>
          </a:p>
        </p:txBody>
      </p:sp>
      <p:sp>
        <p:nvSpPr>
          <p:cNvPr id="136" name="TextBox 135">
            <a:extLst>
              <a:ext uri="{FF2B5EF4-FFF2-40B4-BE49-F238E27FC236}">
                <a16:creationId xmlns:a16="http://schemas.microsoft.com/office/drawing/2014/main" id="{B4086CA2-3B8F-4513-9E76-DC82D8C9AFD0}"/>
              </a:ext>
            </a:extLst>
          </p:cNvPr>
          <p:cNvSpPr txBox="1"/>
          <p:nvPr/>
        </p:nvSpPr>
        <p:spPr>
          <a:xfrm>
            <a:off x="9453089" y="3600685"/>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1.2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7" name="TextBox 136">
            <a:extLst>
              <a:ext uri="{FF2B5EF4-FFF2-40B4-BE49-F238E27FC236}">
                <a16:creationId xmlns:a16="http://schemas.microsoft.com/office/drawing/2014/main" id="{C0C87FAC-FCB9-4958-B05E-9B3E5EF3CA8C}"/>
              </a:ext>
            </a:extLst>
          </p:cNvPr>
          <p:cNvSpPr txBox="1"/>
          <p:nvPr/>
        </p:nvSpPr>
        <p:spPr>
          <a:xfrm>
            <a:off x="10483115" y="3607700"/>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1.3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8" name="TextBox 137">
            <a:extLst>
              <a:ext uri="{FF2B5EF4-FFF2-40B4-BE49-F238E27FC236}">
                <a16:creationId xmlns:a16="http://schemas.microsoft.com/office/drawing/2014/main" id="{25DFDA28-8185-47D5-8F5F-D51592F7FB8D}"/>
              </a:ext>
            </a:extLst>
          </p:cNvPr>
          <p:cNvSpPr txBox="1"/>
          <p:nvPr/>
        </p:nvSpPr>
        <p:spPr>
          <a:xfrm>
            <a:off x="9329552" y="4275069"/>
            <a:ext cx="701031"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1.1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9" name="TextBox 138">
            <a:extLst>
              <a:ext uri="{FF2B5EF4-FFF2-40B4-BE49-F238E27FC236}">
                <a16:creationId xmlns:a16="http://schemas.microsoft.com/office/drawing/2014/main" id="{935AC214-85D8-4EEC-804A-96FF0E4F5371}"/>
              </a:ext>
            </a:extLst>
          </p:cNvPr>
          <p:cNvSpPr txBox="1"/>
          <p:nvPr/>
        </p:nvSpPr>
        <p:spPr>
          <a:xfrm>
            <a:off x="10043534" y="4283585"/>
            <a:ext cx="701031"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1.3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40" name="TextBox 139">
            <a:extLst>
              <a:ext uri="{FF2B5EF4-FFF2-40B4-BE49-F238E27FC236}">
                <a16:creationId xmlns:a16="http://schemas.microsoft.com/office/drawing/2014/main" id="{DF1EBB78-0EE6-4A35-A52F-53071E8EC948}"/>
              </a:ext>
            </a:extLst>
          </p:cNvPr>
          <p:cNvSpPr txBox="1"/>
          <p:nvPr/>
        </p:nvSpPr>
        <p:spPr>
          <a:xfrm>
            <a:off x="10743565" y="4284348"/>
            <a:ext cx="686237"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1.4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41" name="Content Placeholder 2">
            <a:extLst>
              <a:ext uri="{FF2B5EF4-FFF2-40B4-BE49-F238E27FC236}">
                <a16:creationId xmlns:a16="http://schemas.microsoft.com/office/drawing/2014/main" id="{19CB08BD-CF8D-4D25-BCEB-2EB1B5620A40}"/>
              </a:ext>
            </a:extLst>
          </p:cNvPr>
          <p:cNvSpPr>
            <a:spLocks noGrp="1"/>
          </p:cNvSpPr>
          <p:nvPr>
            <p:ph idx="1"/>
          </p:nvPr>
        </p:nvSpPr>
        <p:spPr>
          <a:xfrm>
            <a:off x="373404" y="843524"/>
            <a:ext cx="11087098" cy="352880"/>
          </a:xfrm>
        </p:spPr>
        <p:txBody>
          <a:bodyPr>
            <a:normAutofit/>
          </a:bodyPr>
          <a:lstStyle/>
          <a:p>
            <a:r>
              <a:rPr lang="es-ES" b="0" spc="0">
                <a:latin typeface="+mj-lt"/>
              </a:rPr>
              <a:t>Para 2018, en el país la tasa neta de participación económica es de </a:t>
            </a:r>
            <a:r>
              <a:rPr lang="es-ES" spc="0">
                <a:latin typeface="+mj-lt"/>
              </a:rPr>
              <a:t>1.3%</a:t>
            </a:r>
            <a:r>
              <a:rPr lang="es-ES" b="0" spc="0">
                <a:latin typeface="+mj-lt"/>
              </a:rPr>
              <a:t>.</a:t>
            </a:r>
            <a:endParaRPr lang="es-MX" spc="0"/>
          </a:p>
        </p:txBody>
      </p:sp>
      <p:pic>
        <p:nvPicPr>
          <p:cNvPr id="95" name="Graphic 94">
            <a:extLst>
              <a:ext uri="{FF2B5EF4-FFF2-40B4-BE49-F238E27FC236}">
                <a16:creationId xmlns:a16="http://schemas.microsoft.com/office/drawing/2014/main" id="{228907CA-47FA-4F13-9665-CA548CA48656}"/>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b="64846"/>
          <a:stretch/>
        </p:blipFill>
        <p:spPr>
          <a:xfrm>
            <a:off x="2310372" y="1827055"/>
            <a:ext cx="449292" cy="393954"/>
          </a:xfrm>
          <a:prstGeom prst="rect">
            <a:avLst/>
          </a:prstGeom>
        </p:spPr>
      </p:pic>
      <p:pic>
        <p:nvPicPr>
          <p:cNvPr id="114" name="Graphic 113">
            <a:extLst>
              <a:ext uri="{FF2B5EF4-FFF2-40B4-BE49-F238E27FC236}">
                <a16:creationId xmlns:a16="http://schemas.microsoft.com/office/drawing/2014/main" id="{3AFEE203-63C7-4DFA-B8A0-EEC3DD5D0578}"/>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t="60248"/>
          <a:stretch/>
        </p:blipFill>
        <p:spPr>
          <a:xfrm>
            <a:off x="2304594" y="2303844"/>
            <a:ext cx="449292" cy="445477"/>
          </a:xfrm>
          <a:prstGeom prst="rect">
            <a:avLst/>
          </a:prstGeom>
        </p:spPr>
      </p:pic>
      <p:sp>
        <p:nvSpPr>
          <p:cNvPr id="115" name="TextBox 114">
            <a:extLst>
              <a:ext uri="{FF2B5EF4-FFF2-40B4-BE49-F238E27FC236}">
                <a16:creationId xmlns:a16="http://schemas.microsoft.com/office/drawing/2014/main" id="{64F02504-AF36-416F-8BFD-402AE3C5D9A6}"/>
              </a:ext>
            </a:extLst>
          </p:cNvPr>
          <p:cNvSpPr txBox="1"/>
          <p:nvPr/>
        </p:nvSpPr>
        <p:spPr>
          <a:xfrm>
            <a:off x="2857078" y="1922446"/>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2.6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16" name="TextBox 115">
            <a:extLst>
              <a:ext uri="{FF2B5EF4-FFF2-40B4-BE49-F238E27FC236}">
                <a16:creationId xmlns:a16="http://schemas.microsoft.com/office/drawing/2014/main" id="{51845B99-5BBF-4FAF-8F85-56E1A4AE13EF}"/>
              </a:ext>
            </a:extLst>
          </p:cNvPr>
          <p:cNvSpPr txBox="1"/>
          <p:nvPr/>
        </p:nvSpPr>
        <p:spPr>
          <a:xfrm>
            <a:off x="2870488" y="2444090"/>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0.7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18" name="TextBox 117">
            <a:extLst>
              <a:ext uri="{FF2B5EF4-FFF2-40B4-BE49-F238E27FC236}">
                <a16:creationId xmlns:a16="http://schemas.microsoft.com/office/drawing/2014/main" id="{31DD6158-C15A-4F6B-9010-0D639B25893B}"/>
              </a:ext>
            </a:extLst>
          </p:cNvPr>
          <p:cNvSpPr txBox="1"/>
          <p:nvPr/>
        </p:nvSpPr>
        <p:spPr>
          <a:xfrm>
            <a:off x="6909401" y="1922446"/>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1.3</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19" name="TextBox 118">
            <a:extLst>
              <a:ext uri="{FF2B5EF4-FFF2-40B4-BE49-F238E27FC236}">
                <a16:creationId xmlns:a16="http://schemas.microsoft.com/office/drawing/2014/main" id="{48B9C244-FD93-422F-8140-1A82F33757B5}"/>
              </a:ext>
            </a:extLst>
          </p:cNvPr>
          <p:cNvSpPr txBox="1"/>
          <p:nvPr/>
        </p:nvSpPr>
        <p:spPr>
          <a:xfrm>
            <a:off x="6918608" y="2444090"/>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0.5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20" name="TextBox 119">
            <a:extLst>
              <a:ext uri="{FF2B5EF4-FFF2-40B4-BE49-F238E27FC236}">
                <a16:creationId xmlns:a16="http://schemas.microsoft.com/office/drawing/2014/main" id="{1C16A734-D739-46D8-B7F4-3375AFF39D98}"/>
              </a:ext>
            </a:extLst>
          </p:cNvPr>
          <p:cNvSpPr txBox="1"/>
          <p:nvPr/>
        </p:nvSpPr>
        <p:spPr>
          <a:xfrm>
            <a:off x="8421083" y="1922446"/>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3.1</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21" name="TextBox 120">
            <a:extLst>
              <a:ext uri="{FF2B5EF4-FFF2-40B4-BE49-F238E27FC236}">
                <a16:creationId xmlns:a16="http://schemas.microsoft.com/office/drawing/2014/main" id="{535F58B5-78BC-4314-B8F5-CA0A3A1F9F38}"/>
              </a:ext>
            </a:extLst>
          </p:cNvPr>
          <p:cNvSpPr txBox="1"/>
          <p:nvPr/>
        </p:nvSpPr>
        <p:spPr>
          <a:xfrm>
            <a:off x="8365024" y="2444090"/>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0.4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2" name="TextBox 141">
            <a:extLst>
              <a:ext uri="{FF2B5EF4-FFF2-40B4-BE49-F238E27FC236}">
                <a16:creationId xmlns:a16="http://schemas.microsoft.com/office/drawing/2014/main" id="{B91DFE9E-1F6E-4F2A-9CC2-C7A7D98108D3}"/>
              </a:ext>
            </a:extLst>
          </p:cNvPr>
          <p:cNvSpPr txBox="1"/>
          <p:nvPr/>
        </p:nvSpPr>
        <p:spPr>
          <a:xfrm>
            <a:off x="9947259" y="1922446"/>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2.5</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3" name="TextBox 142">
            <a:extLst>
              <a:ext uri="{FF2B5EF4-FFF2-40B4-BE49-F238E27FC236}">
                <a16:creationId xmlns:a16="http://schemas.microsoft.com/office/drawing/2014/main" id="{7B122EF0-C22D-4F4D-8001-C2C0597B9D58}"/>
              </a:ext>
            </a:extLst>
          </p:cNvPr>
          <p:cNvSpPr txBox="1"/>
          <p:nvPr/>
        </p:nvSpPr>
        <p:spPr>
          <a:xfrm>
            <a:off x="9947259" y="2444090"/>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0.8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4" name="TextBox 143">
            <a:extLst>
              <a:ext uri="{FF2B5EF4-FFF2-40B4-BE49-F238E27FC236}">
                <a16:creationId xmlns:a16="http://schemas.microsoft.com/office/drawing/2014/main" id="{8E0CD609-DA98-494A-88C7-C59813299228}"/>
              </a:ext>
            </a:extLst>
          </p:cNvPr>
          <p:cNvSpPr txBox="1"/>
          <p:nvPr/>
        </p:nvSpPr>
        <p:spPr>
          <a:xfrm>
            <a:off x="2995342" y="4016541"/>
            <a:ext cx="1037741"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0.2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5" name="TextBox 144">
            <a:extLst>
              <a:ext uri="{FF2B5EF4-FFF2-40B4-BE49-F238E27FC236}">
                <a16:creationId xmlns:a16="http://schemas.microsoft.com/office/drawing/2014/main" id="{EA621524-117C-41C2-8C76-5D160A0F5DF4}"/>
              </a:ext>
            </a:extLst>
          </p:cNvPr>
          <p:cNvSpPr txBox="1"/>
          <p:nvPr/>
        </p:nvSpPr>
        <p:spPr>
          <a:xfrm>
            <a:off x="4134038" y="4016541"/>
            <a:ext cx="1014057"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1.6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6" name="TextBox 145">
            <a:extLst>
              <a:ext uri="{FF2B5EF4-FFF2-40B4-BE49-F238E27FC236}">
                <a16:creationId xmlns:a16="http://schemas.microsoft.com/office/drawing/2014/main" id="{F1EC68D0-2AE2-4388-9A55-BD4628D1E67D}"/>
              </a:ext>
            </a:extLst>
          </p:cNvPr>
          <p:cNvSpPr txBox="1"/>
          <p:nvPr/>
        </p:nvSpPr>
        <p:spPr>
          <a:xfrm>
            <a:off x="5207351" y="4016541"/>
            <a:ext cx="943001"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2.4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7" name="TextBox 146">
            <a:extLst>
              <a:ext uri="{FF2B5EF4-FFF2-40B4-BE49-F238E27FC236}">
                <a16:creationId xmlns:a16="http://schemas.microsoft.com/office/drawing/2014/main" id="{666867BD-D83E-49B7-AC4B-6824EABDFE30}"/>
              </a:ext>
            </a:extLst>
          </p:cNvPr>
          <p:cNvSpPr txBox="1"/>
          <p:nvPr/>
        </p:nvSpPr>
        <p:spPr>
          <a:xfrm>
            <a:off x="6392874" y="4016541"/>
            <a:ext cx="1014057"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0.4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8" name="TextBox 147">
            <a:extLst>
              <a:ext uri="{FF2B5EF4-FFF2-40B4-BE49-F238E27FC236}">
                <a16:creationId xmlns:a16="http://schemas.microsoft.com/office/drawing/2014/main" id="{C847BD93-3333-42D2-BAA0-C902893D6493}"/>
              </a:ext>
            </a:extLst>
          </p:cNvPr>
          <p:cNvSpPr txBox="1"/>
          <p:nvPr/>
        </p:nvSpPr>
        <p:spPr>
          <a:xfrm>
            <a:off x="2008033" y="5698772"/>
            <a:ext cx="880944"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1.1</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9" name="TextBox 148">
            <a:extLst>
              <a:ext uri="{FF2B5EF4-FFF2-40B4-BE49-F238E27FC236}">
                <a16:creationId xmlns:a16="http://schemas.microsoft.com/office/drawing/2014/main" id="{586301FE-AD46-437F-B3C7-D212F7EB8422}"/>
              </a:ext>
            </a:extLst>
          </p:cNvPr>
          <p:cNvSpPr txBox="1"/>
          <p:nvPr/>
        </p:nvSpPr>
        <p:spPr>
          <a:xfrm>
            <a:off x="2990035" y="5698772"/>
            <a:ext cx="880944"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1.3</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50" name="TextBox 149">
            <a:extLst>
              <a:ext uri="{FF2B5EF4-FFF2-40B4-BE49-F238E27FC236}">
                <a16:creationId xmlns:a16="http://schemas.microsoft.com/office/drawing/2014/main" id="{D16FE3C1-36B8-4C78-A9E7-2FA4C03516F9}"/>
              </a:ext>
            </a:extLst>
          </p:cNvPr>
          <p:cNvSpPr txBox="1"/>
          <p:nvPr/>
        </p:nvSpPr>
        <p:spPr>
          <a:xfrm>
            <a:off x="9444899"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2" name="TextBox 151">
            <a:extLst>
              <a:ext uri="{FF2B5EF4-FFF2-40B4-BE49-F238E27FC236}">
                <a16:creationId xmlns:a16="http://schemas.microsoft.com/office/drawing/2014/main" id="{616F4C75-541B-49A1-B6E5-DE99A68FA50D}"/>
              </a:ext>
            </a:extLst>
          </p:cNvPr>
          <p:cNvSpPr txBox="1"/>
          <p:nvPr/>
        </p:nvSpPr>
        <p:spPr>
          <a:xfrm>
            <a:off x="6724816"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3" name="TextBox 152">
            <a:extLst>
              <a:ext uri="{FF2B5EF4-FFF2-40B4-BE49-F238E27FC236}">
                <a16:creationId xmlns:a16="http://schemas.microsoft.com/office/drawing/2014/main" id="{EE32A1E8-2814-46C8-A4F7-AEABDFFAAD66}"/>
              </a:ext>
            </a:extLst>
          </p:cNvPr>
          <p:cNvSpPr txBox="1"/>
          <p:nvPr/>
        </p:nvSpPr>
        <p:spPr>
          <a:xfrm>
            <a:off x="5717325"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4" name="TextBox 153">
            <a:extLst>
              <a:ext uri="{FF2B5EF4-FFF2-40B4-BE49-F238E27FC236}">
                <a16:creationId xmlns:a16="http://schemas.microsoft.com/office/drawing/2014/main" id="{05715A6C-126C-4E0B-AA70-4DF0FEED9F9E}"/>
              </a:ext>
            </a:extLst>
          </p:cNvPr>
          <p:cNvSpPr txBox="1"/>
          <p:nvPr/>
        </p:nvSpPr>
        <p:spPr>
          <a:xfrm>
            <a:off x="2008033" y="393357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9" name="TextBox 158">
            <a:extLst>
              <a:ext uri="{FF2B5EF4-FFF2-40B4-BE49-F238E27FC236}">
                <a16:creationId xmlns:a16="http://schemas.microsoft.com/office/drawing/2014/main" id="{768A713A-927B-44CF-A9FE-32E2D7A48DA7}"/>
              </a:ext>
            </a:extLst>
          </p:cNvPr>
          <p:cNvSpPr txBox="1"/>
          <p:nvPr/>
        </p:nvSpPr>
        <p:spPr>
          <a:xfrm>
            <a:off x="5611860" y="1872644"/>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60" name="TextBox 159">
            <a:extLst>
              <a:ext uri="{FF2B5EF4-FFF2-40B4-BE49-F238E27FC236}">
                <a16:creationId xmlns:a16="http://schemas.microsoft.com/office/drawing/2014/main" id="{BBCAB676-2CD2-4E94-8670-E9D27FC3E8DC}"/>
              </a:ext>
            </a:extLst>
          </p:cNvPr>
          <p:cNvSpPr txBox="1"/>
          <p:nvPr/>
        </p:nvSpPr>
        <p:spPr>
          <a:xfrm>
            <a:off x="4242861" y="1872644"/>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61" name="TextBox 160">
            <a:extLst>
              <a:ext uri="{FF2B5EF4-FFF2-40B4-BE49-F238E27FC236}">
                <a16:creationId xmlns:a16="http://schemas.microsoft.com/office/drawing/2014/main" id="{F02B0211-B9DB-43EF-8816-33FD13D330A8}"/>
              </a:ext>
            </a:extLst>
          </p:cNvPr>
          <p:cNvSpPr txBox="1"/>
          <p:nvPr/>
        </p:nvSpPr>
        <p:spPr>
          <a:xfrm>
            <a:off x="5612578" y="2367971"/>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62" name="TextBox 161">
            <a:extLst>
              <a:ext uri="{FF2B5EF4-FFF2-40B4-BE49-F238E27FC236}">
                <a16:creationId xmlns:a16="http://schemas.microsoft.com/office/drawing/2014/main" id="{A0A00E11-0747-4BF2-B5E8-7B304EF877BF}"/>
              </a:ext>
            </a:extLst>
          </p:cNvPr>
          <p:cNvSpPr txBox="1"/>
          <p:nvPr/>
        </p:nvSpPr>
        <p:spPr>
          <a:xfrm>
            <a:off x="4243579" y="2367971"/>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86" name="TextBox 85">
            <a:extLst>
              <a:ext uri="{FF2B5EF4-FFF2-40B4-BE49-F238E27FC236}">
                <a16:creationId xmlns:a16="http://schemas.microsoft.com/office/drawing/2014/main" id="{2782FA5F-4B26-462E-ADE8-508AEB0D17DA}"/>
              </a:ext>
            </a:extLst>
          </p:cNvPr>
          <p:cNvSpPr txBox="1"/>
          <p:nvPr/>
        </p:nvSpPr>
        <p:spPr>
          <a:xfrm>
            <a:off x="91604" y="6580669"/>
            <a:ext cx="9610898" cy="229935"/>
          </a:xfrm>
          <a:prstGeom prst="rect">
            <a:avLst/>
          </a:prstGeom>
          <a:noFill/>
        </p:spPr>
        <p:txBody>
          <a:bodyPr wrap="square" rtlCol="0">
            <a:spAutoFit/>
          </a:bodyPr>
          <a:lstStyle/>
          <a:p>
            <a:pPr>
              <a:lnSpc>
                <a:spcPct val="70000"/>
              </a:lnSpc>
            </a:pPr>
            <a:r>
              <a:rPr lang="es-ES" sz="1200" spc="300">
                <a:solidFill>
                  <a:schemeClr val="bg1"/>
                </a:solidFill>
                <a:latin typeface="+mj-lt"/>
              </a:rPr>
              <a:t>Encuesta Nacional de Ocupación y Empleo (ENOE),2019</a:t>
            </a:r>
            <a:endParaRPr lang="es-MX" sz="1100" spc="300">
              <a:solidFill>
                <a:schemeClr val="bg1"/>
              </a:solidFill>
              <a:latin typeface="+mj-lt"/>
            </a:endParaRPr>
          </a:p>
        </p:txBody>
      </p:sp>
    </p:spTree>
    <p:extLst>
      <p:ext uri="{BB962C8B-B14F-4D97-AF65-F5344CB8AC3E}">
        <p14:creationId xmlns:p14="http://schemas.microsoft.com/office/powerpoint/2010/main" val="141411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2AF78E-5D35-4989-9A73-C607D66A3DF2}"/>
              </a:ext>
            </a:extLst>
          </p:cNvPr>
          <p:cNvSpPr txBox="1"/>
          <p:nvPr/>
        </p:nvSpPr>
        <p:spPr>
          <a:xfrm>
            <a:off x="322436" y="304412"/>
            <a:ext cx="10937443" cy="470898"/>
          </a:xfrm>
          <a:prstGeom prst="rect">
            <a:avLst/>
          </a:prstGeom>
          <a:noFill/>
        </p:spPr>
        <p:txBody>
          <a:bodyPr wrap="square" rtlCol="0">
            <a:spAutoFit/>
          </a:bodyPr>
          <a:lstStyle/>
          <a:p>
            <a:pPr>
              <a:lnSpc>
                <a:spcPct val="80000"/>
              </a:lnSpc>
            </a:pPr>
            <a:r>
              <a:rPr lang="es-ES" sz="3000" b="1">
                <a:solidFill>
                  <a:schemeClr val="tx1">
                    <a:lumMod val="85000"/>
                    <a:lumOff val="15000"/>
                  </a:schemeClr>
                </a:solidFill>
              </a:rPr>
              <a:t>Tasa de informalidad laboral</a:t>
            </a:r>
            <a:endParaRPr lang="es-MX" sz="3000" b="1">
              <a:solidFill>
                <a:schemeClr val="tx1">
                  <a:lumMod val="85000"/>
                  <a:lumOff val="15000"/>
                </a:schemeClr>
              </a:solidFill>
            </a:endParaRPr>
          </a:p>
        </p:txBody>
      </p:sp>
      <p:grpSp>
        <p:nvGrpSpPr>
          <p:cNvPr id="10" name="Group 9">
            <a:extLst>
              <a:ext uri="{FF2B5EF4-FFF2-40B4-BE49-F238E27FC236}">
                <a16:creationId xmlns:a16="http://schemas.microsoft.com/office/drawing/2014/main" id="{41B703EF-C927-4EDA-8A8F-095FC55E4A65}"/>
              </a:ext>
            </a:extLst>
          </p:cNvPr>
          <p:cNvGrpSpPr/>
          <p:nvPr/>
        </p:nvGrpSpPr>
        <p:grpSpPr>
          <a:xfrm>
            <a:off x="406640" y="1331089"/>
            <a:ext cx="11053862" cy="1578021"/>
            <a:chOff x="406640" y="1384254"/>
            <a:chExt cx="11053862" cy="1671494"/>
          </a:xfrm>
        </p:grpSpPr>
        <p:sp>
          <p:nvSpPr>
            <p:cNvPr id="8" name="Rectangle 7">
              <a:extLst>
                <a:ext uri="{FF2B5EF4-FFF2-40B4-BE49-F238E27FC236}">
                  <a16:creationId xmlns:a16="http://schemas.microsoft.com/office/drawing/2014/main" id="{C9FDE279-A4BD-43C0-8293-73901DBC8CBB}"/>
                </a:ext>
              </a:extLst>
            </p:cNvPr>
            <p:cNvSpPr/>
            <p:nvPr/>
          </p:nvSpPr>
          <p:spPr>
            <a:xfrm>
              <a:off x="406640" y="1384254"/>
              <a:ext cx="11053862" cy="1671494"/>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id="{435EC500-1581-412B-9AE8-CFA4E6F061F3}"/>
                </a:ext>
              </a:extLst>
            </p:cNvPr>
            <p:cNvSpPr/>
            <p:nvPr/>
          </p:nvSpPr>
          <p:spPr>
            <a:xfrm>
              <a:off x="1876927" y="1423386"/>
              <a:ext cx="9532601" cy="158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8" name="Group 67">
            <a:extLst>
              <a:ext uri="{FF2B5EF4-FFF2-40B4-BE49-F238E27FC236}">
                <a16:creationId xmlns:a16="http://schemas.microsoft.com/office/drawing/2014/main" id="{0CD6C5EF-5159-42CC-A352-BF92DDD88BB3}"/>
              </a:ext>
            </a:extLst>
          </p:cNvPr>
          <p:cNvGrpSpPr/>
          <p:nvPr/>
        </p:nvGrpSpPr>
        <p:grpSpPr>
          <a:xfrm>
            <a:off x="406640" y="3064639"/>
            <a:ext cx="7325703" cy="1578021"/>
            <a:chOff x="406640" y="3117804"/>
            <a:chExt cx="7325703" cy="1578021"/>
          </a:xfrm>
        </p:grpSpPr>
        <p:sp>
          <p:nvSpPr>
            <p:cNvPr id="12" name="Rectangle 11">
              <a:extLst>
                <a:ext uri="{FF2B5EF4-FFF2-40B4-BE49-F238E27FC236}">
                  <a16:creationId xmlns:a16="http://schemas.microsoft.com/office/drawing/2014/main" id="{1E7B48B6-1477-4F45-BA45-E6393F6C7F57}"/>
                </a:ext>
              </a:extLst>
            </p:cNvPr>
            <p:cNvSpPr/>
            <p:nvPr/>
          </p:nvSpPr>
          <p:spPr>
            <a:xfrm>
              <a:off x="406640" y="3117804"/>
              <a:ext cx="7325703"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12">
              <a:extLst>
                <a:ext uri="{FF2B5EF4-FFF2-40B4-BE49-F238E27FC236}">
                  <a16:creationId xmlns:a16="http://schemas.microsoft.com/office/drawing/2014/main" id="{3E905785-3757-49DD-BD42-6003C2D39152}"/>
                </a:ext>
              </a:extLst>
            </p:cNvPr>
            <p:cNvSpPr/>
            <p:nvPr/>
          </p:nvSpPr>
          <p:spPr>
            <a:xfrm>
              <a:off x="1876927" y="3154748"/>
              <a:ext cx="5796423"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3" name="Group 52">
            <a:extLst>
              <a:ext uri="{FF2B5EF4-FFF2-40B4-BE49-F238E27FC236}">
                <a16:creationId xmlns:a16="http://schemas.microsoft.com/office/drawing/2014/main" id="{4FB1BDEB-6C87-4E84-BFF3-435590D21069}"/>
              </a:ext>
            </a:extLst>
          </p:cNvPr>
          <p:cNvGrpSpPr/>
          <p:nvPr/>
        </p:nvGrpSpPr>
        <p:grpSpPr>
          <a:xfrm>
            <a:off x="406641" y="4796589"/>
            <a:ext cx="3597546" cy="1578021"/>
            <a:chOff x="406641" y="4849754"/>
            <a:chExt cx="3597546" cy="1578021"/>
          </a:xfrm>
        </p:grpSpPr>
        <p:sp>
          <p:nvSpPr>
            <p:cNvPr id="28" name="Rectangle 27">
              <a:extLst>
                <a:ext uri="{FF2B5EF4-FFF2-40B4-BE49-F238E27FC236}">
                  <a16:creationId xmlns:a16="http://schemas.microsoft.com/office/drawing/2014/main" id="{D7F2857F-492A-4629-9917-99D511072AB0}"/>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angle 28">
              <a:extLst>
                <a:ext uri="{FF2B5EF4-FFF2-40B4-BE49-F238E27FC236}">
                  <a16:creationId xmlns:a16="http://schemas.microsoft.com/office/drawing/2014/main" id="{55515BF2-018A-42DF-86D3-7FD69DFAC23F}"/>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5" name="Group 54">
            <a:extLst>
              <a:ext uri="{FF2B5EF4-FFF2-40B4-BE49-F238E27FC236}">
                <a16:creationId xmlns:a16="http://schemas.microsoft.com/office/drawing/2014/main" id="{D75C5550-58D2-4ADC-8DF4-694DF1A0A4D9}"/>
              </a:ext>
            </a:extLst>
          </p:cNvPr>
          <p:cNvGrpSpPr/>
          <p:nvPr/>
        </p:nvGrpSpPr>
        <p:grpSpPr>
          <a:xfrm>
            <a:off x="7862956" y="4796589"/>
            <a:ext cx="3597546" cy="1578021"/>
            <a:chOff x="406641" y="4849754"/>
            <a:chExt cx="3597546" cy="1578021"/>
          </a:xfrm>
        </p:grpSpPr>
        <p:sp>
          <p:nvSpPr>
            <p:cNvPr id="56" name="Rectangle 55">
              <a:extLst>
                <a:ext uri="{FF2B5EF4-FFF2-40B4-BE49-F238E27FC236}">
                  <a16:creationId xmlns:a16="http://schemas.microsoft.com/office/drawing/2014/main" id="{A4CAF576-AE4D-4400-B09B-8890CB73B970}"/>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angle 56">
              <a:extLst>
                <a:ext uri="{FF2B5EF4-FFF2-40B4-BE49-F238E27FC236}">
                  <a16:creationId xmlns:a16="http://schemas.microsoft.com/office/drawing/2014/main" id="{2B98C19D-5B79-4862-8AF7-43EF77DCC23A}"/>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8" name="Group 57">
            <a:extLst>
              <a:ext uri="{FF2B5EF4-FFF2-40B4-BE49-F238E27FC236}">
                <a16:creationId xmlns:a16="http://schemas.microsoft.com/office/drawing/2014/main" id="{723EF1DA-5B69-4F32-B982-35932FC9CB36}"/>
              </a:ext>
            </a:extLst>
          </p:cNvPr>
          <p:cNvGrpSpPr/>
          <p:nvPr/>
        </p:nvGrpSpPr>
        <p:grpSpPr>
          <a:xfrm>
            <a:off x="4134798" y="4796589"/>
            <a:ext cx="3597546" cy="1578021"/>
            <a:chOff x="406641" y="4849754"/>
            <a:chExt cx="3597546" cy="1578021"/>
          </a:xfrm>
        </p:grpSpPr>
        <p:sp>
          <p:nvSpPr>
            <p:cNvPr id="59" name="Rectangle 58">
              <a:extLst>
                <a:ext uri="{FF2B5EF4-FFF2-40B4-BE49-F238E27FC236}">
                  <a16:creationId xmlns:a16="http://schemas.microsoft.com/office/drawing/2014/main" id="{6B0E6DE7-4AFE-4457-80CC-0444023D6F4D}"/>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60" name="Rectangle 59">
              <a:extLst>
                <a:ext uri="{FF2B5EF4-FFF2-40B4-BE49-F238E27FC236}">
                  <a16:creationId xmlns:a16="http://schemas.microsoft.com/office/drawing/2014/main" id="{117860C9-A329-4311-ABBE-F505BD8BDF56}"/>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grpSp>
      <p:grpSp>
        <p:nvGrpSpPr>
          <p:cNvPr id="61" name="Group 60">
            <a:extLst>
              <a:ext uri="{FF2B5EF4-FFF2-40B4-BE49-F238E27FC236}">
                <a16:creationId xmlns:a16="http://schemas.microsoft.com/office/drawing/2014/main" id="{7BD292EB-E315-41FC-B3F2-1B7675D1BFB1}"/>
              </a:ext>
            </a:extLst>
          </p:cNvPr>
          <p:cNvGrpSpPr/>
          <p:nvPr/>
        </p:nvGrpSpPr>
        <p:grpSpPr>
          <a:xfrm>
            <a:off x="7862956" y="3062274"/>
            <a:ext cx="3597546" cy="1578021"/>
            <a:chOff x="406641" y="4849754"/>
            <a:chExt cx="3597546" cy="1578021"/>
          </a:xfrm>
        </p:grpSpPr>
        <p:sp>
          <p:nvSpPr>
            <p:cNvPr id="62" name="Rectangle 61">
              <a:extLst>
                <a:ext uri="{FF2B5EF4-FFF2-40B4-BE49-F238E27FC236}">
                  <a16:creationId xmlns:a16="http://schemas.microsoft.com/office/drawing/2014/main" id="{CF8D94B3-4E85-40DA-B62B-44BB5AD343E3}"/>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angle 62">
              <a:extLst>
                <a:ext uri="{FF2B5EF4-FFF2-40B4-BE49-F238E27FC236}">
                  <a16:creationId xmlns:a16="http://schemas.microsoft.com/office/drawing/2014/main" id="{A8108676-F794-4A9C-907D-33E9DFD97A85}"/>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4" name="Graphic 63">
            <a:extLst>
              <a:ext uri="{FF2B5EF4-FFF2-40B4-BE49-F238E27FC236}">
                <a16:creationId xmlns:a16="http://schemas.microsoft.com/office/drawing/2014/main" id="{FA9348A0-629E-4AC8-B4CA-6AC040B76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81" y="1682134"/>
            <a:ext cx="739083" cy="650172"/>
          </a:xfrm>
          <a:prstGeom prst="rect">
            <a:avLst/>
          </a:prstGeom>
        </p:spPr>
      </p:pic>
      <p:sp>
        <p:nvSpPr>
          <p:cNvPr id="65" name="TextBox 64">
            <a:extLst>
              <a:ext uri="{FF2B5EF4-FFF2-40B4-BE49-F238E27FC236}">
                <a16:creationId xmlns:a16="http://schemas.microsoft.com/office/drawing/2014/main" id="{3812FC56-ED7D-4963-AE21-7339ED147F35}"/>
              </a:ext>
            </a:extLst>
          </p:cNvPr>
          <p:cNvSpPr txBox="1"/>
          <p:nvPr/>
        </p:nvSpPr>
        <p:spPr>
          <a:xfrm>
            <a:off x="621841" y="2341375"/>
            <a:ext cx="1112363" cy="400110"/>
          </a:xfrm>
          <a:prstGeom prst="rect">
            <a:avLst/>
          </a:prstGeom>
          <a:noFill/>
        </p:spPr>
        <p:txBody>
          <a:bodyPr wrap="square" rtlCol="0">
            <a:spAutoFit/>
          </a:bodyPr>
          <a:lstStyle/>
          <a:p>
            <a:pPr algn="ctr"/>
            <a:r>
              <a:rPr lang="es-ES" sz="2000" b="1">
                <a:solidFill>
                  <a:schemeClr val="bg1"/>
                </a:solidFill>
                <a:latin typeface="+mj-lt"/>
              </a:rPr>
              <a:t>Sexo</a:t>
            </a:r>
            <a:endParaRPr lang="es-MX">
              <a:solidFill>
                <a:schemeClr val="bg1"/>
              </a:solidFill>
              <a:latin typeface="+mj-lt"/>
            </a:endParaRPr>
          </a:p>
        </p:txBody>
      </p:sp>
      <p:pic>
        <p:nvPicPr>
          <p:cNvPr id="66" name="Graphic 65">
            <a:extLst>
              <a:ext uri="{FF2B5EF4-FFF2-40B4-BE49-F238E27FC236}">
                <a16:creationId xmlns:a16="http://schemas.microsoft.com/office/drawing/2014/main" id="{13494901-8DE1-4B90-B996-F9EF11FB6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032" y="3462468"/>
            <a:ext cx="581361" cy="437082"/>
          </a:xfrm>
          <a:prstGeom prst="rect">
            <a:avLst/>
          </a:prstGeom>
        </p:spPr>
      </p:pic>
      <p:sp>
        <p:nvSpPr>
          <p:cNvPr id="67" name="TextBox 66">
            <a:extLst>
              <a:ext uri="{FF2B5EF4-FFF2-40B4-BE49-F238E27FC236}">
                <a16:creationId xmlns:a16="http://schemas.microsoft.com/office/drawing/2014/main" id="{8AA4802B-FF5D-4E40-B5EF-F12F1CDA3102}"/>
              </a:ext>
            </a:extLst>
          </p:cNvPr>
          <p:cNvSpPr txBox="1"/>
          <p:nvPr/>
        </p:nvSpPr>
        <p:spPr>
          <a:xfrm>
            <a:off x="611531" y="3999326"/>
            <a:ext cx="1112363" cy="400110"/>
          </a:xfrm>
          <a:prstGeom prst="rect">
            <a:avLst/>
          </a:prstGeom>
          <a:noFill/>
        </p:spPr>
        <p:txBody>
          <a:bodyPr wrap="square" rtlCol="0">
            <a:spAutoFit/>
          </a:bodyPr>
          <a:lstStyle/>
          <a:p>
            <a:pPr algn="ctr"/>
            <a:r>
              <a:rPr lang="es-ES" sz="2000" b="1">
                <a:solidFill>
                  <a:schemeClr val="bg1"/>
                </a:solidFill>
                <a:latin typeface="+mj-lt"/>
              </a:rPr>
              <a:t>Edad</a:t>
            </a:r>
            <a:endParaRPr lang="es-MX">
              <a:solidFill>
                <a:schemeClr val="bg1"/>
              </a:solidFill>
              <a:latin typeface="+mj-lt"/>
            </a:endParaRPr>
          </a:p>
        </p:txBody>
      </p:sp>
      <p:pic>
        <p:nvPicPr>
          <p:cNvPr id="71" name="Graphic 70">
            <a:extLst>
              <a:ext uri="{FF2B5EF4-FFF2-40B4-BE49-F238E27FC236}">
                <a16:creationId xmlns:a16="http://schemas.microsoft.com/office/drawing/2014/main" id="{C57D4394-9C42-451A-A0A9-58E5DB25F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2519" y="5069080"/>
            <a:ext cx="409108" cy="533995"/>
          </a:xfrm>
          <a:prstGeom prst="rect">
            <a:avLst/>
          </a:prstGeom>
        </p:spPr>
      </p:pic>
      <p:sp>
        <p:nvSpPr>
          <p:cNvPr id="72" name="TextBox 71">
            <a:extLst>
              <a:ext uri="{FF2B5EF4-FFF2-40B4-BE49-F238E27FC236}">
                <a16:creationId xmlns:a16="http://schemas.microsoft.com/office/drawing/2014/main" id="{C8A199A2-FA1A-4803-829A-24F134B22BC8}"/>
              </a:ext>
            </a:extLst>
          </p:cNvPr>
          <p:cNvSpPr txBox="1"/>
          <p:nvPr/>
        </p:nvSpPr>
        <p:spPr>
          <a:xfrm>
            <a:off x="4139548" y="5664479"/>
            <a:ext cx="1470286" cy="584775"/>
          </a:xfrm>
          <a:prstGeom prst="rect">
            <a:avLst/>
          </a:prstGeom>
          <a:noFill/>
        </p:spPr>
        <p:txBody>
          <a:bodyPr wrap="square" rtlCol="0">
            <a:spAutoFit/>
          </a:bodyPr>
          <a:lstStyle/>
          <a:p>
            <a:pPr algn="ctr"/>
            <a:r>
              <a:rPr lang="es-ES" sz="1600" b="1">
                <a:solidFill>
                  <a:schemeClr val="bg1"/>
                </a:solidFill>
                <a:latin typeface="+mj-lt"/>
              </a:rPr>
              <a:t>Condición de</a:t>
            </a:r>
          </a:p>
          <a:p>
            <a:pPr algn="ctr"/>
            <a:r>
              <a:rPr lang="es-ES" sz="1600" b="1">
                <a:solidFill>
                  <a:schemeClr val="bg1"/>
                </a:solidFill>
                <a:latin typeface="+mj-lt"/>
              </a:rPr>
              <a:t>discapacidad</a:t>
            </a:r>
          </a:p>
        </p:txBody>
      </p:sp>
      <p:pic>
        <p:nvPicPr>
          <p:cNvPr id="75" name="Graphic 74">
            <a:extLst>
              <a:ext uri="{FF2B5EF4-FFF2-40B4-BE49-F238E27FC236}">
                <a16:creationId xmlns:a16="http://schemas.microsoft.com/office/drawing/2014/main" id="{E4575A67-6051-4961-93E2-3821C1F9FB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0842" y="5122895"/>
            <a:ext cx="705923" cy="705923"/>
          </a:xfrm>
          <a:prstGeom prst="rect">
            <a:avLst/>
          </a:prstGeom>
        </p:spPr>
      </p:pic>
      <p:sp>
        <p:nvSpPr>
          <p:cNvPr id="76" name="TextBox 75">
            <a:extLst>
              <a:ext uri="{FF2B5EF4-FFF2-40B4-BE49-F238E27FC236}">
                <a16:creationId xmlns:a16="http://schemas.microsoft.com/office/drawing/2014/main" id="{9D52D2B3-B860-4B48-83DE-C93ED831729C}"/>
              </a:ext>
            </a:extLst>
          </p:cNvPr>
          <p:cNvSpPr txBox="1"/>
          <p:nvPr/>
        </p:nvSpPr>
        <p:spPr>
          <a:xfrm>
            <a:off x="7987402" y="5831647"/>
            <a:ext cx="1272640" cy="400110"/>
          </a:xfrm>
          <a:prstGeom prst="rect">
            <a:avLst/>
          </a:prstGeom>
          <a:noFill/>
        </p:spPr>
        <p:txBody>
          <a:bodyPr wrap="square" rtlCol="0">
            <a:spAutoFit/>
          </a:bodyPr>
          <a:lstStyle/>
          <a:p>
            <a:pPr algn="ctr"/>
            <a:r>
              <a:rPr lang="es-ES" sz="2000" b="1">
                <a:solidFill>
                  <a:schemeClr val="bg1"/>
                </a:solidFill>
                <a:latin typeface="+mj-lt"/>
              </a:rPr>
              <a:t>Etnicidad</a:t>
            </a:r>
            <a:endParaRPr lang="es-MX">
              <a:solidFill>
                <a:schemeClr val="bg1"/>
              </a:solidFill>
              <a:latin typeface="+mj-lt"/>
            </a:endParaRPr>
          </a:p>
        </p:txBody>
      </p:sp>
      <p:sp>
        <p:nvSpPr>
          <p:cNvPr id="77" name="TextBox 76">
            <a:extLst>
              <a:ext uri="{FF2B5EF4-FFF2-40B4-BE49-F238E27FC236}">
                <a16:creationId xmlns:a16="http://schemas.microsoft.com/office/drawing/2014/main" id="{5718CA7E-CC22-4FCF-9556-1C4904F3BCF8}"/>
              </a:ext>
            </a:extLst>
          </p:cNvPr>
          <p:cNvSpPr txBox="1"/>
          <p:nvPr/>
        </p:nvSpPr>
        <p:spPr>
          <a:xfrm>
            <a:off x="2866471" y="1536499"/>
            <a:ext cx="925800" cy="275717"/>
          </a:xfrm>
          <a:prstGeom prst="rect">
            <a:avLst/>
          </a:prstGeom>
          <a:noFill/>
        </p:spPr>
        <p:txBody>
          <a:bodyPr wrap="square" rtlCol="0">
            <a:spAutoFit/>
          </a:bodyPr>
          <a:lstStyle/>
          <a:p>
            <a:pPr algn="ctr">
              <a:lnSpc>
                <a:spcPct val="70000"/>
              </a:lnSpc>
            </a:pPr>
            <a:r>
              <a:rPr lang="es-ES" sz="1600" b="1">
                <a:latin typeface="+mj-lt"/>
              </a:rPr>
              <a:t>General</a:t>
            </a:r>
            <a:endParaRPr lang="es-MX" sz="1400">
              <a:latin typeface="+mj-lt"/>
            </a:endParaRPr>
          </a:p>
        </p:txBody>
      </p:sp>
      <p:sp>
        <p:nvSpPr>
          <p:cNvPr id="78" name="TextBox 77">
            <a:extLst>
              <a:ext uri="{FF2B5EF4-FFF2-40B4-BE49-F238E27FC236}">
                <a16:creationId xmlns:a16="http://schemas.microsoft.com/office/drawing/2014/main" id="{6104E117-C7D5-4414-8B92-774438B86E8F}"/>
              </a:ext>
            </a:extLst>
          </p:cNvPr>
          <p:cNvSpPr txBox="1"/>
          <p:nvPr/>
        </p:nvSpPr>
        <p:spPr>
          <a:xfrm>
            <a:off x="4129342" y="1536499"/>
            <a:ext cx="1122124" cy="275717"/>
          </a:xfrm>
          <a:prstGeom prst="rect">
            <a:avLst/>
          </a:prstGeom>
          <a:noFill/>
        </p:spPr>
        <p:txBody>
          <a:bodyPr wrap="square" rtlCol="0">
            <a:spAutoFit/>
          </a:bodyPr>
          <a:lstStyle/>
          <a:p>
            <a:pPr algn="ctr">
              <a:lnSpc>
                <a:spcPct val="70000"/>
              </a:lnSpc>
            </a:pPr>
            <a:r>
              <a:rPr lang="es-ES" sz="1600" b="1">
                <a:latin typeface="+mj-lt"/>
              </a:rPr>
              <a:t>Indígenas</a:t>
            </a:r>
            <a:endParaRPr lang="es-MX" sz="1600">
              <a:latin typeface="+mj-lt"/>
            </a:endParaRPr>
          </a:p>
        </p:txBody>
      </p:sp>
      <p:sp>
        <p:nvSpPr>
          <p:cNvPr id="79" name="TextBox 78">
            <a:extLst>
              <a:ext uri="{FF2B5EF4-FFF2-40B4-BE49-F238E27FC236}">
                <a16:creationId xmlns:a16="http://schemas.microsoft.com/office/drawing/2014/main" id="{B0B2A9AF-9ED4-4A43-A5A6-582FF8461B9A}"/>
              </a:ext>
            </a:extLst>
          </p:cNvPr>
          <p:cNvSpPr txBox="1"/>
          <p:nvPr/>
        </p:nvSpPr>
        <p:spPr>
          <a:xfrm>
            <a:off x="5720763" y="1526765"/>
            <a:ext cx="700263" cy="275717"/>
          </a:xfrm>
          <a:prstGeom prst="rect">
            <a:avLst/>
          </a:prstGeom>
          <a:noFill/>
        </p:spPr>
        <p:txBody>
          <a:bodyPr wrap="square" rtlCol="0">
            <a:spAutoFit/>
          </a:bodyPr>
          <a:lstStyle/>
          <a:p>
            <a:pPr algn="ctr">
              <a:lnSpc>
                <a:spcPct val="70000"/>
              </a:lnSpc>
            </a:pPr>
            <a:r>
              <a:rPr lang="es-ES" sz="1600" b="1">
                <a:latin typeface="+mj-lt"/>
              </a:rPr>
              <a:t>Niñez</a:t>
            </a:r>
            <a:endParaRPr lang="es-MX" sz="1600">
              <a:latin typeface="+mj-lt"/>
            </a:endParaRPr>
          </a:p>
        </p:txBody>
      </p:sp>
      <p:sp>
        <p:nvSpPr>
          <p:cNvPr id="80" name="TextBox 79">
            <a:extLst>
              <a:ext uri="{FF2B5EF4-FFF2-40B4-BE49-F238E27FC236}">
                <a16:creationId xmlns:a16="http://schemas.microsoft.com/office/drawing/2014/main" id="{06370FEA-0641-44B8-8D53-B88887AEBEAB}"/>
              </a:ext>
            </a:extLst>
          </p:cNvPr>
          <p:cNvSpPr txBox="1"/>
          <p:nvPr/>
        </p:nvSpPr>
        <p:spPr>
          <a:xfrm>
            <a:off x="6826354" y="1535878"/>
            <a:ext cx="1062790" cy="275717"/>
          </a:xfrm>
          <a:prstGeom prst="rect">
            <a:avLst/>
          </a:prstGeom>
          <a:noFill/>
        </p:spPr>
        <p:txBody>
          <a:bodyPr wrap="square" rtlCol="0">
            <a:spAutoFit/>
          </a:bodyPr>
          <a:lstStyle/>
          <a:p>
            <a:pPr algn="ctr">
              <a:lnSpc>
                <a:spcPct val="70000"/>
              </a:lnSpc>
            </a:pPr>
            <a:r>
              <a:rPr lang="es-ES" sz="1600" b="1">
                <a:latin typeface="+mj-lt"/>
              </a:rPr>
              <a:t>Juventud</a:t>
            </a:r>
            <a:endParaRPr lang="es-MX" sz="1600">
              <a:latin typeface="+mj-lt"/>
            </a:endParaRPr>
          </a:p>
        </p:txBody>
      </p:sp>
      <p:sp>
        <p:nvSpPr>
          <p:cNvPr id="81" name="TextBox 80">
            <a:extLst>
              <a:ext uri="{FF2B5EF4-FFF2-40B4-BE49-F238E27FC236}">
                <a16:creationId xmlns:a16="http://schemas.microsoft.com/office/drawing/2014/main" id="{05C233A7-F3D9-475A-BC3B-27DC66535BE4}"/>
              </a:ext>
            </a:extLst>
          </p:cNvPr>
          <p:cNvSpPr txBox="1"/>
          <p:nvPr/>
        </p:nvSpPr>
        <p:spPr>
          <a:xfrm>
            <a:off x="8163687" y="1536499"/>
            <a:ext cx="1335412"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rural</a:t>
            </a:r>
            <a:endParaRPr lang="es-MX" sz="1600">
              <a:latin typeface="+mj-lt"/>
            </a:endParaRPr>
          </a:p>
        </p:txBody>
      </p:sp>
      <p:sp>
        <p:nvSpPr>
          <p:cNvPr id="82" name="TextBox 81">
            <a:extLst>
              <a:ext uri="{FF2B5EF4-FFF2-40B4-BE49-F238E27FC236}">
                <a16:creationId xmlns:a16="http://schemas.microsoft.com/office/drawing/2014/main" id="{E1DFBFBD-215C-4B3C-A703-5DB87D032DF9}"/>
              </a:ext>
            </a:extLst>
          </p:cNvPr>
          <p:cNvSpPr txBox="1"/>
          <p:nvPr/>
        </p:nvSpPr>
        <p:spPr>
          <a:xfrm>
            <a:off x="9618957" y="1536499"/>
            <a:ext cx="1526843"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urbana</a:t>
            </a:r>
            <a:endParaRPr lang="es-MX" sz="1600">
              <a:latin typeface="+mj-lt"/>
            </a:endParaRPr>
          </a:p>
        </p:txBody>
      </p:sp>
      <p:sp>
        <p:nvSpPr>
          <p:cNvPr id="99" name="TextBox 98">
            <a:extLst>
              <a:ext uri="{FF2B5EF4-FFF2-40B4-BE49-F238E27FC236}">
                <a16:creationId xmlns:a16="http://schemas.microsoft.com/office/drawing/2014/main" id="{339D92F5-2DE9-4524-9F55-2AABBCA4E739}"/>
              </a:ext>
            </a:extLst>
          </p:cNvPr>
          <p:cNvSpPr txBox="1"/>
          <p:nvPr/>
        </p:nvSpPr>
        <p:spPr>
          <a:xfrm>
            <a:off x="1874223" y="3373108"/>
            <a:ext cx="1074966" cy="448071"/>
          </a:xfrm>
          <a:prstGeom prst="rect">
            <a:avLst/>
          </a:prstGeom>
          <a:noFill/>
        </p:spPr>
        <p:txBody>
          <a:bodyPr wrap="square" rtlCol="0">
            <a:spAutoFit/>
          </a:bodyPr>
          <a:lstStyle/>
          <a:p>
            <a:pPr algn="ctr">
              <a:lnSpc>
                <a:spcPct val="70000"/>
              </a:lnSpc>
            </a:pPr>
            <a:r>
              <a:rPr lang="es-ES" sz="1600" b="1">
                <a:latin typeface="+mj-lt"/>
              </a:rPr>
              <a:t>Niñez </a:t>
            </a:r>
          </a:p>
          <a:p>
            <a:pPr algn="ctr">
              <a:lnSpc>
                <a:spcPct val="70000"/>
              </a:lnSpc>
            </a:pPr>
            <a:r>
              <a:rPr lang="es-ES" sz="1600">
                <a:latin typeface="+mj-lt"/>
              </a:rPr>
              <a:t> </a:t>
            </a:r>
            <a:r>
              <a:rPr lang="es-ES" sz="1100">
                <a:latin typeface="+mj-lt"/>
              </a:rPr>
              <a:t>(0-11 años)</a:t>
            </a:r>
            <a:endParaRPr lang="es-MX" sz="1400">
              <a:latin typeface="+mj-lt"/>
            </a:endParaRPr>
          </a:p>
        </p:txBody>
      </p:sp>
      <p:sp>
        <p:nvSpPr>
          <p:cNvPr id="101" name="TextBox 100">
            <a:extLst>
              <a:ext uri="{FF2B5EF4-FFF2-40B4-BE49-F238E27FC236}">
                <a16:creationId xmlns:a16="http://schemas.microsoft.com/office/drawing/2014/main" id="{8AC30A7B-FF18-4625-97CB-D835BE5DDF1B}"/>
              </a:ext>
            </a:extLst>
          </p:cNvPr>
          <p:cNvSpPr txBox="1"/>
          <p:nvPr/>
        </p:nvSpPr>
        <p:spPr>
          <a:xfrm>
            <a:off x="2866471" y="3373108"/>
            <a:ext cx="1246449" cy="448071"/>
          </a:xfrm>
          <a:prstGeom prst="rect">
            <a:avLst/>
          </a:prstGeom>
          <a:noFill/>
        </p:spPr>
        <p:txBody>
          <a:bodyPr wrap="square" rtlCol="0">
            <a:spAutoFit/>
          </a:bodyPr>
          <a:lstStyle/>
          <a:p>
            <a:pPr algn="ctr">
              <a:lnSpc>
                <a:spcPct val="70000"/>
              </a:lnSpc>
            </a:pPr>
            <a:r>
              <a:rPr lang="es-ES" sz="1600" b="1">
                <a:latin typeface="+mj-lt"/>
              </a:rPr>
              <a:t>Adolescencia</a:t>
            </a:r>
          </a:p>
          <a:p>
            <a:pPr algn="ctr">
              <a:lnSpc>
                <a:spcPct val="70000"/>
              </a:lnSpc>
            </a:pPr>
            <a:r>
              <a:rPr lang="es-ES" sz="1600">
                <a:latin typeface="+mj-lt"/>
              </a:rPr>
              <a:t> </a:t>
            </a:r>
            <a:r>
              <a:rPr lang="es-ES" sz="1100">
                <a:latin typeface="+mj-lt"/>
              </a:rPr>
              <a:t>(12-17 años)</a:t>
            </a:r>
            <a:endParaRPr lang="es-MX" sz="1600">
              <a:latin typeface="+mj-lt"/>
            </a:endParaRPr>
          </a:p>
        </p:txBody>
      </p:sp>
      <p:sp>
        <p:nvSpPr>
          <p:cNvPr id="103" name="TextBox 102">
            <a:extLst>
              <a:ext uri="{FF2B5EF4-FFF2-40B4-BE49-F238E27FC236}">
                <a16:creationId xmlns:a16="http://schemas.microsoft.com/office/drawing/2014/main" id="{3E18A8D3-0984-44E9-AA79-8531715C1EAC}"/>
              </a:ext>
            </a:extLst>
          </p:cNvPr>
          <p:cNvSpPr txBox="1"/>
          <p:nvPr/>
        </p:nvSpPr>
        <p:spPr>
          <a:xfrm>
            <a:off x="6096000" y="3373108"/>
            <a:ext cx="1518719" cy="448071"/>
          </a:xfrm>
          <a:prstGeom prst="rect">
            <a:avLst/>
          </a:prstGeom>
          <a:noFill/>
        </p:spPr>
        <p:txBody>
          <a:bodyPr wrap="square" rtlCol="0">
            <a:spAutoFit/>
          </a:bodyPr>
          <a:lstStyle/>
          <a:p>
            <a:pPr algn="ctr">
              <a:lnSpc>
                <a:spcPct val="70000"/>
              </a:lnSpc>
            </a:pPr>
            <a:r>
              <a:rPr lang="es-ES" sz="1600" b="1">
                <a:latin typeface="+mj-lt"/>
              </a:rPr>
              <a:t>Adultos mayores</a:t>
            </a:r>
          </a:p>
          <a:p>
            <a:pPr algn="ctr">
              <a:lnSpc>
                <a:spcPct val="70000"/>
              </a:lnSpc>
            </a:pPr>
            <a:r>
              <a:rPr lang="es-ES" sz="1600">
                <a:latin typeface="+mj-lt"/>
              </a:rPr>
              <a:t> </a:t>
            </a:r>
            <a:r>
              <a:rPr lang="es-ES" sz="1100">
                <a:latin typeface="+mj-lt"/>
              </a:rPr>
              <a:t>(65 años y más)</a:t>
            </a:r>
            <a:endParaRPr lang="es-MX" sz="1100">
              <a:latin typeface="+mj-lt"/>
            </a:endParaRPr>
          </a:p>
        </p:txBody>
      </p:sp>
      <p:sp>
        <p:nvSpPr>
          <p:cNvPr id="104" name="TextBox 103">
            <a:extLst>
              <a:ext uri="{FF2B5EF4-FFF2-40B4-BE49-F238E27FC236}">
                <a16:creationId xmlns:a16="http://schemas.microsoft.com/office/drawing/2014/main" id="{53241F55-016E-4B95-99FA-DE8687D89FCD}"/>
              </a:ext>
            </a:extLst>
          </p:cNvPr>
          <p:cNvSpPr txBox="1"/>
          <p:nvPr/>
        </p:nvSpPr>
        <p:spPr>
          <a:xfrm>
            <a:off x="4076049" y="3373108"/>
            <a:ext cx="1130035" cy="448071"/>
          </a:xfrm>
          <a:prstGeom prst="rect">
            <a:avLst/>
          </a:prstGeom>
          <a:noFill/>
        </p:spPr>
        <p:txBody>
          <a:bodyPr wrap="square" rtlCol="0">
            <a:spAutoFit/>
          </a:bodyPr>
          <a:lstStyle/>
          <a:p>
            <a:pPr algn="ctr">
              <a:lnSpc>
                <a:spcPct val="70000"/>
              </a:lnSpc>
            </a:pPr>
            <a:r>
              <a:rPr lang="es-ES" sz="1600" b="1">
                <a:latin typeface="+mj-lt"/>
              </a:rPr>
              <a:t>Jóvenes</a:t>
            </a:r>
          </a:p>
          <a:p>
            <a:pPr algn="ctr">
              <a:lnSpc>
                <a:spcPct val="70000"/>
              </a:lnSpc>
            </a:pPr>
            <a:r>
              <a:rPr lang="es-ES" sz="1600" b="1">
                <a:latin typeface="+mj-lt"/>
              </a:rPr>
              <a:t> </a:t>
            </a:r>
            <a:r>
              <a:rPr lang="es-ES" sz="1100">
                <a:latin typeface="+mj-lt"/>
              </a:rPr>
              <a:t>(18-29 años)</a:t>
            </a:r>
            <a:endParaRPr lang="es-MX" sz="1600">
              <a:latin typeface="+mj-lt"/>
            </a:endParaRPr>
          </a:p>
        </p:txBody>
      </p:sp>
      <p:sp>
        <p:nvSpPr>
          <p:cNvPr id="109" name="TextBox 108">
            <a:extLst>
              <a:ext uri="{FF2B5EF4-FFF2-40B4-BE49-F238E27FC236}">
                <a16:creationId xmlns:a16="http://schemas.microsoft.com/office/drawing/2014/main" id="{EC141E55-DB9E-42F3-997E-5009C89F9B6C}"/>
              </a:ext>
            </a:extLst>
          </p:cNvPr>
          <p:cNvSpPr txBox="1"/>
          <p:nvPr/>
        </p:nvSpPr>
        <p:spPr>
          <a:xfrm>
            <a:off x="5120561" y="3370381"/>
            <a:ext cx="1116581" cy="448071"/>
          </a:xfrm>
          <a:prstGeom prst="rect">
            <a:avLst/>
          </a:prstGeom>
          <a:noFill/>
        </p:spPr>
        <p:txBody>
          <a:bodyPr wrap="square" rtlCol="0">
            <a:spAutoFit/>
          </a:bodyPr>
          <a:lstStyle/>
          <a:p>
            <a:pPr algn="ctr">
              <a:lnSpc>
                <a:spcPct val="70000"/>
              </a:lnSpc>
            </a:pPr>
            <a:r>
              <a:rPr lang="es-ES" sz="1600" b="1">
                <a:latin typeface="+mj-lt"/>
              </a:rPr>
              <a:t>Adultos</a:t>
            </a:r>
          </a:p>
          <a:p>
            <a:pPr algn="ctr">
              <a:lnSpc>
                <a:spcPct val="70000"/>
              </a:lnSpc>
            </a:pPr>
            <a:r>
              <a:rPr lang="es-ES" sz="1600" b="1">
                <a:latin typeface="+mj-lt"/>
              </a:rPr>
              <a:t> </a:t>
            </a:r>
            <a:r>
              <a:rPr lang="es-ES" sz="1100">
                <a:latin typeface="+mj-lt"/>
              </a:rPr>
              <a:t>(30-64 años)</a:t>
            </a:r>
            <a:endParaRPr lang="es-MX" sz="1600">
              <a:latin typeface="+mj-lt"/>
            </a:endParaRPr>
          </a:p>
        </p:txBody>
      </p:sp>
      <p:sp>
        <p:nvSpPr>
          <p:cNvPr id="110" name="TextBox 109">
            <a:extLst>
              <a:ext uri="{FF2B5EF4-FFF2-40B4-BE49-F238E27FC236}">
                <a16:creationId xmlns:a16="http://schemas.microsoft.com/office/drawing/2014/main" id="{7735827D-53E2-4E21-A4DB-A2807970C694}"/>
              </a:ext>
            </a:extLst>
          </p:cNvPr>
          <p:cNvSpPr txBox="1"/>
          <p:nvPr/>
        </p:nvSpPr>
        <p:spPr>
          <a:xfrm>
            <a:off x="6678584" y="5157257"/>
            <a:ext cx="809061" cy="275717"/>
          </a:xfrm>
          <a:prstGeom prst="rect">
            <a:avLst/>
          </a:prstGeom>
          <a:noFill/>
        </p:spPr>
        <p:txBody>
          <a:bodyPr wrap="square" rtlCol="0">
            <a:spAutoFit/>
          </a:bodyPr>
          <a:lstStyle/>
          <a:p>
            <a:pPr algn="ctr">
              <a:lnSpc>
                <a:spcPct val="70000"/>
              </a:lnSpc>
            </a:pPr>
            <a:r>
              <a:rPr lang="es-ES" sz="1600" b="1">
                <a:latin typeface="+mj-lt"/>
              </a:rPr>
              <a:t>Sin</a:t>
            </a:r>
          </a:p>
        </p:txBody>
      </p:sp>
      <p:sp>
        <p:nvSpPr>
          <p:cNvPr id="111" name="TextBox 110">
            <a:extLst>
              <a:ext uri="{FF2B5EF4-FFF2-40B4-BE49-F238E27FC236}">
                <a16:creationId xmlns:a16="http://schemas.microsoft.com/office/drawing/2014/main" id="{7A5464FC-2F0D-450F-A2F8-60C3D68BA8F2}"/>
              </a:ext>
            </a:extLst>
          </p:cNvPr>
          <p:cNvSpPr txBox="1"/>
          <p:nvPr/>
        </p:nvSpPr>
        <p:spPr>
          <a:xfrm>
            <a:off x="5655562" y="5157257"/>
            <a:ext cx="1029691" cy="275717"/>
          </a:xfrm>
          <a:prstGeom prst="rect">
            <a:avLst/>
          </a:prstGeom>
          <a:noFill/>
        </p:spPr>
        <p:txBody>
          <a:bodyPr wrap="square" rtlCol="0">
            <a:spAutoFit/>
          </a:bodyPr>
          <a:lstStyle/>
          <a:p>
            <a:pPr algn="ctr">
              <a:lnSpc>
                <a:spcPct val="70000"/>
              </a:lnSpc>
            </a:pPr>
            <a:r>
              <a:rPr lang="es-ES" sz="1600" b="1">
                <a:latin typeface="+mj-lt"/>
              </a:rPr>
              <a:t>Con</a:t>
            </a:r>
            <a:endParaRPr lang="es-MX" sz="1400">
              <a:latin typeface="+mj-lt"/>
            </a:endParaRPr>
          </a:p>
        </p:txBody>
      </p:sp>
      <p:sp>
        <p:nvSpPr>
          <p:cNvPr id="122" name="TextBox 121">
            <a:extLst>
              <a:ext uri="{FF2B5EF4-FFF2-40B4-BE49-F238E27FC236}">
                <a16:creationId xmlns:a16="http://schemas.microsoft.com/office/drawing/2014/main" id="{7DE7E4F1-6BE9-4176-884B-6D78C95D7FCC}"/>
              </a:ext>
            </a:extLst>
          </p:cNvPr>
          <p:cNvSpPr txBox="1"/>
          <p:nvPr/>
        </p:nvSpPr>
        <p:spPr>
          <a:xfrm>
            <a:off x="9399052" y="5157257"/>
            <a:ext cx="894870" cy="275717"/>
          </a:xfrm>
          <a:prstGeom prst="rect">
            <a:avLst/>
          </a:prstGeom>
          <a:noFill/>
        </p:spPr>
        <p:txBody>
          <a:bodyPr wrap="square" rtlCol="0">
            <a:spAutoFit/>
          </a:bodyPr>
          <a:lstStyle/>
          <a:p>
            <a:pPr algn="ctr">
              <a:lnSpc>
                <a:spcPct val="70000"/>
              </a:lnSpc>
            </a:pPr>
            <a:r>
              <a:rPr lang="es-ES" sz="1600" b="1">
                <a:latin typeface="+mj-lt"/>
              </a:rPr>
              <a:t>Indígena</a:t>
            </a:r>
            <a:endParaRPr lang="es-MX" sz="1400">
              <a:latin typeface="+mj-lt"/>
            </a:endParaRPr>
          </a:p>
        </p:txBody>
      </p:sp>
      <p:sp>
        <p:nvSpPr>
          <p:cNvPr id="123" name="TextBox 122">
            <a:extLst>
              <a:ext uri="{FF2B5EF4-FFF2-40B4-BE49-F238E27FC236}">
                <a16:creationId xmlns:a16="http://schemas.microsoft.com/office/drawing/2014/main" id="{DCC53CEF-3C45-4F3D-8B07-28EF5D402F83}"/>
              </a:ext>
            </a:extLst>
          </p:cNvPr>
          <p:cNvSpPr txBox="1"/>
          <p:nvPr/>
        </p:nvSpPr>
        <p:spPr>
          <a:xfrm>
            <a:off x="10293922" y="4984903"/>
            <a:ext cx="1166580" cy="448071"/>
          </a:xfrm>
          <a:prstGeom prst="rect">
            <a:avLst/>
          </a:prstGeom>
          <a:noFill/>
        </p:spPr>
        <p:txBody>
          <a:bodyPr wrap="square" rtlCol="0">
            <a:spAutoFit/>
          </a:bodyPr>
          <a:lstStyle/>
          <a:p>
            <a:pPr algn="ctr">
              <a:lnSpc>
                <a:spcPct val="70000"/>
              </a:lnSpc>
            </a:pPr>
            <a:r>
              <a:rPr lang="es-ES" sz="1600" b="1">
                <a:latin typeface="+mj-lt"/>
              </a:rPr>
              <a:t>Afro-</a:t>
            </a:r>
            <a:r>
              <a:rPr lang="es-ES" sz="1600" b="1" err="1">
                <a:latin typeface="+mj-lt"/>
              </a:rPr>
              <a:t>descendinte</a:t>
            </a:r>
            <a:endParaRPr lang="es-MX" sz="1400">
              <a:latin typeface="+mj-lt"/>
            </a:endParaRPr>
          </a:p>
        </p:txBody>
      </p:sp>
      <p:sp>
        <p:nvSpPr>
          <p:cNvPr id="96" name="TextBox 95">
            <a:extLst>
              <a:ext uri="{FF2B5EF4-FFF2-40B4-BE49-F238E27FC236}">
                <a16:creationId xmlns:a16="http://schemas.microsoft.com/office/drawing/2014/main" id="{A8477555-D04D-49F1-A4AA-876309904B4B}"/>
              </a:ext>
            </a:extLst>
          </p:cNvPr>
          <p:cNvSpPr txBox="1"/>
          <p:nvPr/>
        </p:nvSpPr>
        <p:spPr>
          <a:xfrm>
            <a:off x="10452390"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pic>
        <p:nvPicPr>
          <p:cNvPr id="102" name="Graphic 101">
            <a:extLst>
              <a:ext uri="{FF2B5EF4-FFF2-40B4-BE49-F238E27FC236}">
                <a16:creationId xmlns:a16="http://schemas.microsoft.com/office/drawing/2014/main" id="{882C7D2E-4C69-4333-8997-361384C968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1910" y="5053874"/>
            <a:ext cx="978772" cy="729125"/>
          </a:xfrm>
          <a:prstGeom prst="rect">
            <a:avLst/>
          </a:prstGeom>
        </p:spPr>
      </p:pic>
      <p:sp>
        <p:nvSpPr>
          <p:cNvPr id="117" name="TextBox 116">
            <a:extLst>
              <a:ext uri="{FF2B5EF4-FFF2-40B4-BE49-F238E27FC236}">
                <a16:creationId xmlns:a16="http://schemas.microsoft.com/office/drawing/2014/main" id="{D91A1022-7E34-4E73-9EF0-65164402C01B}"/>
              </a:ext>
            </a:extLst>
          </p:cNvPr>
          <p:cNvSpPr txBox="1"/>
          <p:nvPr/>
        </p:nvSpPr>
        <p:spPr>
          <a:xfrm>
            <a:off x="512966" y="5784350"/>
            <a:ext cx="1272640" cy="400110"/>
          </a:xfrm>
          <a:prstGeom prst="rect">
            <a:avLst/>
          </a:prstGeom>
          <a:noFill/>
        </p:spPr>
        <p:txBody>
          <a:bodyPr wrap="square" rtlCol="0">
            <a:spAutoFit/>
          </a:bodyPr>
          <a:lstStyle/>
          <a:p>
            <a:pPr algn="ctr"/>
            <a:r>
              <a:rPr lang="es-ES" sz="2000" b="1">
                <a:solidFill>
                  <a:schemeClr val="bg1"/>
                </a:solidFill>
                <a:latin typeface="+mj-lt"/>
              </a:rPr>
              <a:t>Localidad</a:t>
            </a:r>
            <a:endParaRPr lang="es-MX">
              <a:solidFill>
                <a:schemeClr val="bg1"/>
              </a:solidFill>
              <a:latin typeface="+mj-lt"/>
            </a:endParaRPr>
          </a:p>
        </p:txBody>
      </p:sp>
      <p:sp>
        <p:nvSpPr>
          <p:cNvPr id="125" name="TextBox 124">
            <a:extLst>
              <a:ext uri="{FF2B5EF4-FFF2-40B4-BE49-F238E27FC236}">
                <a16:creationId xmlns:a16="http://schemas.microsoft.com/office/drawing/2014/main" id="{72169C18-0635-45C1-99DC-2E47ED7D38D2}"/>
              </a:ext>
            </a:extLst>
          </p:cNvPr>
          <p:cNvSpPr txBox="1"/>
          <p:nvPr/>
        </p:nvSpPr>
        <p:spPr>
          <a:xfrm>
            <a:off x="2875563" y="5157257"/>
            <a:ext cx="1013216" cy="275717"/>
          </a:xfrm>
          <a:prstGeom prst="rect">
            <a:avLst/>
          </a:prstGeom>
          <a:noFill/>
        </p:spPr>
        <p:txBody>
          <a:bodyPr wrap="square" rtlCol="0">
            <a:spAutoFit/>
          </a:bodyPr>
          <a:lstStyle/>
          <a:p>
            <a:pPr algn="ctr">
              <a:lnSpc>
                <a:spcPct val="70000"/>
              </a:lnSpc>
            </a:pPr>
            <a:r>
              <a:rPr lang="es-ES" sz="1600" b="1">
                <a:latin typeface="+mj-lt"/>
              </a:rPr>
              <a:t>Urbana</a:t>
            </a:r>
          </a:p>
        </p:txBody>
      </p:sp>
      <p:sp>
        <p:nvSpPr>
          <p:cNvPr id="126" name="TextBox 125">
            <a:extLst>
              <a:ext uri="{FF2B5EF4-FFF2-40B4-BE49-F238E27FC236}">
                <a16:creationId xmlns:a16="http://schemas.microsoft.com/office/drawing/2014/main" id="{38E95DD5-FE24-4422-886D-F54AC6F98A25}"/>
              </a:ext>
            </a:extLst>
          </p:cNvPr>
          <p:cNvSpPr txBox="1"/>
          <p:nvPr/>
        </p:nvSpPr>
        <p:spPr>
          <a:xfrm>
            <a:off x="2000343" y="5157257"/>
            <a:ext cx="785428" cy="275717"/>
          </a:xfrm>
          <a:prstGeom prst="rect">
            <a:avLst/>
          </a:prstGeom>
          <a:noFill/>
        </p:spPr>
        <p:txBody>
          <a:bodyPr wrap="square" rtlCol="0">
            <a:spAutoFit/>
          </a:bodyPr>
          <a:lstStyle/>
          <a:p>
            <a:pPr algn="ctr">
              <a:lnSpc>
                <a:spcPct val="70000"/>
              </a:lnSpc>
            </a:pPr>
            <a:r>
              <a:rPr lang="es-ES" sz="1600" b="1">
                <a:latin typeface="+mj-lt"/>
              </a:rPr>
              <a:t>Rural</a:t>
            </a:r>
            <a:endParaRPr lang="es-MX" sz="1400">
              <a:latin typeface="+mj-lt"/>
            </a:endParaRPr>
          </a:p>
        </p:txBody>
      </p:sp>
      <p:pic>
        <p:nvPicPr>
          <p:cNvPr id="129" name="Graphic 128">
            <a:extLst>
              <a:ext uri="{FF2B5EF4-FFF2-40B4-BE49-F238E27FC236}">
                <a16:creationId xmlns:a16="http://schemas.microsoft.com/office/drawing/2014/main" id="{A1DEBA32-1F2C-462C-94D6-2BABD19DB7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85262" y="3198777"/>
            <a:ext cx="816918" cy="759253"/>
          </a:xfrm>
          <a:prstGeom prst="rect">
            <a:avLst/>
          </a:prstGeom>
        </p:spPr>
      </p:pic>
      <p:sp>
        <p:nvSpPr>
          <p:cNvPr id="130" name="TextBox 129">
            <a:extLst>
              <a:ext uri="{FF2B5EF4-FFF2-40B4-BE49-F238E27FC236}">
                <a16:creationId xmlns:a16="http://schemas.microsoft.com/office/drawing/2014/main" id="{BE1B42EF-DB26-401F-B68D-F02770307392}"/>
              </a:ext>
            </a:extLst>
          </p:cNvPr>
          <p:cNvSpPr txBox="1"/>
          <p:nvPr/>
        </p:nvSpPr>
        <p:spPr>
          <a:xfrm>
            <a:off x="8047682" y="3999326"/>
            <a:ext cx="1112363" cy="400110"/>
          </a:xfrm>
          <a:prstGeom prst="rect">
            <a:avLst/>
          </a:prstGeom>
          <a:noFill/>
        </p:spPr>
        <p:txBody>
          <a:bodyPr wrap="square" rtlCol="0">
            <a:spAutoFit/>
          </a:bodyPr>
          <a:lstStyle/>
          <a:p>
            <a:pPr algn="ctr"/>
            <a:r>
              <a:rPr lang="es-ES" sz="2000" b="1">
                <a:solidFill>
                  <a:schemeClr val="bg1"/>
                </a:solidFill>
                <a:latin typeface="+mj-lt"/>
              </a:rPr>
              <a:t>Región</a:t>
            </a:r>
            <a:endParaRPr lang="es-MX">
              <a:solidFill>
                <a:schemeClr val="bg1"/>
              </a:solidFill>
              <a:latin typeface="+mj-lt"/>
            </a:endParaRPr>
          </a:p>
        </p:txBody>
      </p:sp>
      <p:sp>
        <p:nvSpPr>
          <p:cNvPr id="131" name="TextBox 130">
            <a:extLst>
              <a:ext uri="{FF2B5EF4-FFF2-40B4-BE49-F238E27FC236}">
                <a16:creationId xmlns:a16="http://schemas.microsoft.com/office/drawing/2014/main" id="{A6EDB88F-9C4D-45D6-939D-1368A27B6A96}"/>
              </a:ext>
            </a:extLst>
          </p:cNvPr>
          <p:cNvSpPr txBox="1"/>
          <p:nvPr/>
        </p:nvSpPr>
        <p:spPr>
          <a:xfrm>
            <a:off x="9431327" y="3176889"/>
            <a:ext cx="927144" cy="403637"/>
          </a:xfrm>
          <a:prstGeom prst="rect">
            <a:avLst/>
          </a:prstGeom>
          <a:noFill/>
        </p:spPr>
        <p:txBody>
          <a:bodyPr wrap="square" rtlCol="0">
            <a:spAutoFit/>
          </a:bodyPr>
          <a:lstStyle/>
          <a:p>
            <a:pPr algn="ctr">
              <a:lnSpc>
                <a:spcPct val="70000"/>
              </a:lnSpc>
            </a:pPr>
            <a:r>
              <a:rPr lang="es-ES" sz="1400" b="1">
                <a:latin typeface="+mj-lt"/>
              </a:rPr>
              <a:t>Sur-sureste</a:t>
            </a:r>
            <a:endParaRPr lang="es-MX" sz="1200">
              <a:latin typeface="+mj-lt"/>
            </a:endParaRPr>
          </a:p>
        </p:txBody>
      </p:sp>
      <p:sp>
        <p:nvSpPr>
          <p:cNvPr id="132" name="TextBox 131">
            <a:extLst>
              <a:ext uri="{FF2B5EF4-FFF2-40B4-BE49-F238E27FC236}">
                <a16:creationId xmlns:a16="http://schemas.microsoft.com/office/drawing/2014/main" id="{831DD737-AD5D-4A2C-B3A1-0D34BE9FE148}"/>
              </a:ext>
            </a:extLst>
          </p:cNvPr>
          <p:cNvSpPr txBox="1"/>
          <p:nvPr/>
        </p:nvSpPr>
        <p:spPr>
          <a:xfrm>
            <a:off x="10442283" y="3188985"/>
            <a:ext cx="927144" cy="403637"/>
          </a:xfrm>
          <a:prstGeom prst="rect">
            <a:avLst/>
          </a:prstGeom>
          <a:noFill/>
        </p:spPr>
        <p:txBody>
          <a:bodyPr wrap="square" rtlCol="0">
            <a:spAutoFit/>
          </a:bodyPr>
          <a:lstStyle/>
          <a:p>
            <a:pPr algn="ctr">
              <a:lnSpc>
                <a:spcPct val="70000"/>
              </a:lnSpc>
            </a:pPr>
            <a:r>
              <a:rPr lang="es-ES" sz="1400" b="1">
                <a:latin typeface="+mj-lt"/>
              </a:rPr>
              <a:t>No Sur-sureste</a:t>
            </a:r>
            <a:endParaRPr lang="es-MX" sz="1200">
              <a:latin typeface="+mj-lt"/>
            </a:endParaRPr>
          </a:p>
        </p:txBody>
      </p:sp>
      <p:sp>
        <p:nvSpPr>
          <p:cNvPr id="133" name="TextBox 132">
            <a:extLst>
              <a:ext uri="{FF2B5EF4-FFF2-40B4-BE49-F238E27FC236}">
                <a16:creationId xmlns:a16="http://schemas.microsoft.com/office/drawing/2014/main" id="{37C85BA3-2859-4AED-938A-E716B2A6F462}"/>
              </a:ext>
            </a:extLst>
          </p:cNvPr>
          <p:cNvSpPr txBox="1"/>
          <p:nvPr/>
        </p:nvSpPr>
        <p:spPr>
          <a:xfrm>
            <a:off x="9329552" y="3972310"/>
            <a:ext cx="701031" cy="252826"/>
          </a:xfrm>
          <a:prstGeom prst="rect">
            <a:avLst/>
          </a:prstGeom>
          <a:noFill/>
        </p:spPr>
        <p:txBody>
          <a:bodyPr wrap="square" rtlCol="0">
            <a:spAutoFit/>
          </a:bodyPr>
          <a:lstStyle/>
          <a:p>
            <a:pPr algn="ctr">
              <a:lnSpc>
                <a:spcPct val="70000"/>
              </a:lnSpc>
            </a:pPr>
            <a:r>
              <a:rPr lang="es-ES" sz="1400" b="1">
                <a:latin typeface="+mj-lt"/>
              </a:rPr>
              <a:t>Gpo.1</a:t>
            </a:r>
            <a:endParaRPr lang="es-MX" sz="1200">
              <a:latin typeface="+mj-lt"/>
            </a:endParaRPr>
          </a:p>
        </p:txBody>
      </p:sp>
      <p:sp>
        <p:nvSpPr>
          <p:cNvPr id="134" name="TextBox 133">
            <a:extLst>
              <a:ext uri="{FF2B5EF4-FFF2-40B4-BE49-F238E27FC236}">
                <a16:creationId xmlns:a16="http://schemas.microsoft.com/office/drawing/2014/main" id="{3664EED6-D98E-4332-AAA5-FBF3420BD543}"/>
              </a:ext>
            </a:extLst>
          </p:cNvPr>
          <p:cNvSpPr txBox="1"/>
          <p:nvPr/>
        </p:nvSpPr>
        <p:spPr>
          <a:xfrm>
            <a:off x="9998179" y="3972310"/>
            <a:ext cx="791740" cy="252826"/>
          </a:xfrm>
          <a:prstGeom prst="rect">
            <a:avLst/>
          </a:prstGeom>
          <a:noFill/>
        </p:spPr>
        <p:txBody>
          <a:bodyPr wrap="square" rtlCol="0">
            <a:spAutoFit/>
          </a:bodyPr>
          <a:lstStyle/>
          <a:p>
            <a:pPr algn="ctr">
              <a:lnSpc>
                <a:spcPct val="70000"/>
              </a:lnSpc>
            </a:pPr>
            <a:r>
              <a:rPr lang="es-ES" sz="1400" b="1">
                <a:latin typeface="+mj-lt"/>
              </a:rPr>
              <a:t>Gpo.2</a:t>
            </a:r>
            <a:endParaRPr lang="es-MX" sz="1200">
              <a:latin typeface="+mj-lt"/>
            </a:endParaRPr>
          </a:p>
        </p:txBody>
      </p:sp>
      <p:sp>
        <p:nvSpPr>
          <p:cNvPr id="135" name="TextBox 134">
            <a:extLst>
              <a:ext uri="{FF2B5EF4-FFF2-40B4-BE49-F238E27FC236}">
                <a16:creationId xmlns:a16="http://schemas.microsoft.com/office/drawing/2014/main" id="{72BFD491-B36E-4430-9D7D-7454538DA942}"/>
              </a:ext>
            </a:extLst>
          </p:cNvPr>
          <p:cNvSpPr txBox="1"/>
          <p:nvPr/>
        </p:nvSpPr>
        <p:spPr>
          <a:xfrm>
            <a:off x="10690813" y="3972310"/>
            <a:ext cx="791740" cy="252826"/>
          </a:xfrm>
          <a:prstGeom prst="rect">
            <a:avLst/>
          </a:prstGeom>
          <a:noFill/>
        </p:spPr>
        <p:txBody>
          <a:bodyPr wrap="square" rtlCol="0">
            <a:spAutoFit/>
          </a:bodyPr>
          <a:lstStyle/>
          <a:p>
            <a:pPr algn="ctr">
              <a:lnSpc>
                <a:spcPct val="70000"/>
              </a:lnSpc>
            </a:pPr>
            <a:r>
              <a:rPr lang="es-ES" sz="1400" b="1">
                <a:latin typeface="+mj-lt"/>
              </a:rPr>
              <a:t>Gpo.3</a:t>
            </a:r>
            <a:endParaRPr lang="es-MX" sz="1200">
              <a:latin typeface="+mj-lt"/>
            </a:endParaRPr>
          </a:p>
        </p:txBody>
      </p:sp>
      <p:sp>
        <p:nvSpPr>
          <p:cNvPr id="136" name="TextBox 135">
            <a:extLst>
              <a:ext uri="{FF2B5EF4-FFF2-40B4-BE49-F238E27FC236}">
                <a16:creationId xmlns:a16="http://schemas.microsoft.com/office/drawing/2014/main" id="{B4086CA2-3B8F-4513-9E76-DC82D8C9AFD0}"/>
              </a:ext>
            </a:extLst>
          </p:cNvPr>
          <p:cNvSpPr txBox="1"/>
          <p:nvPr/>
        </p:nvSpPr>
        <p:spPr>
          <a:xfrm>
            <a:off x="9453089" y="3600685"/>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72.1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7" name="TextBox 136">
            <a:extLst>
              <a:ext uri="{FF2B5EF4-FFF2-40B4-BE49-F238E27FC236}">
                <a16:creationId xmlns:a16="http://schemas.microsoft.com/office/drawing/2014/main" id="{C0C87FAC-FCB9-4958-B05E-9B3E5EF3CA8C}"/>
              </a:ext>
            </a:extLst>
          </p:cNvPr>
          <p:cNvSpPr txBox="1"/>
          <p:nvPr/>
        </p:nvSpPr>
        <p:spPr>
          <a:xfrm>
            <a:off x="10483115" y="3607700"/>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54.2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8" name="TextBox 137">
            <a:extLst>
              <a:ext uri="{FF2B5EF4-FFF2-40B4-BE49-F238E27FC236}">
                <a16:creationId xmlns:a16="http://schemas.microsoft.com/office/drawing/2014/main" id="{25DFDA28-8185-47D5-8F5F-D51592F7FB8D}"/>
              </a:ext>
            </a:extLst>
          </p:cNvPr>
          <p:cNvSpPr txBox="1"/>
          <p:nvPr/>
        </p:nvSpPr>
        <p:spPr>
          <a:xfrm>
            <a:off x="9329552" y="4275069"/>
            <a:ext cx="701031"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38.9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9" name="TextBox 138">
            <a:extLst>
              <a:ext uri="{FF2B5EF4-FFF2-40B4-BE49-F238E27FC236}">
                <a16:creationId xmlns:a16="http://schemas.microsoft.com/office/drawing/2014/main" id="{935AC214-85D8-4EEC-804A-96FF0E4F5371}"/>
              </a:ext>
            </a:extLst>
          </p:cNvPr>
          <p:cNvSpPr txBox="1"/>
          <p:nvPr/>
        </p:nvSpPr>
        <p:spPr>
          <a:xfrm>
            <a:off x="10043534" y="4283585"/>
            <a:ext cx="701031"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50.6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40" name="TextBox 139">
            <a:extLst>
              <a:ext uri="{FF2B5EF4-FFF2-40B4-BE49-F238E27FC236}">
                <a16:creationId xmlns:a16="http://schemas.microsoft.com/office/drawing/2014/main" id="{DF1EBB78-0EE6-4A35-A52F-53071E8EC948}"/>
              </a:ext>
            </a:extLst>
          </p:cNvPr>
          <p:cNvSpPr txBox="1"/>
          <p:nvPr/>
        </p:nvSpPr>
        <p:spPr>
          <a:xfrm>
            <a:off x="10743565" y="4284348"/>
            <a:ext cx="686237"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65.2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41" name="Content Placeholder 2">
            <a:extLst>
              <a:ext uri="{FF2B5EF4-FFF2-40B4-BE49-F238E27FC236}">
                <a16:creationId xmlns:a16="http://schemas.microsoft.com/office/drawing/2014/main" id="{19CB08BD-CF8D-4D25-BCEB-2EB1B5620A40}"/>
              </a:ext>
            </a:extLst>
          </p:cNvPr>
          <p:cNvSpPr>
            <a:spLocks noGrp="1"/>
          </p:cNvSpPr>
          <p:nvPr>
            <p:ph idx="1"/>
          </p:nvPr>
        </p:nvSpPr>
        <p:spPr>
          <a:xfrm>
            <a:off x="373404" y="843524"/>
            <a:ext cx="11087098" cy="352880"/>
          </a:xfrm>
        </p:spPr>
        <p:txBody>
          <a:bodyPr>
            <a:normAutofit/>
          </a:bodyPr>
          <a:lstStyle/>
          <a:p>
            <a:r>
              <a:rPr lang="es-ES" b="0" spc="0">
                <a:latin typeface="+mj-lt"/>
              </a:rPr>
              <a:t>Para 2018, en el país la tasa de informalidad laboral es </a:t>
            </a:r>
            <a:r>
              <a:rPr lang="es-ES" spc="0">
                <a:latin typeface="+mj-lt"/>
              </a:rPr>
              <a:t>57%</a:t>
            </a:r>
            <a:r>
              <a:rPr lang="es-ES" b="0" spc="0">
                <a:latin typeface="+mj-lt"/>
              </a:rPr>
              <a:t>.</a:t>
            </a:r>
            <a:endParaRPr lang="es-MX" spc="0"/>
          </a:p>
        </p:txBody>
      </p:sp>
      <p:pic>
        <p:nvPicPr>
          <p:cNvPr id="95" name="Graphic 94">
            <a:extLst>
              <a:ext uri="{FF2B5EF4-FFF2-40B4-BE49-F238E27FC236}">
                <a16:creationId xmlns:a16="http://schemas.microsoft.com/office/drawing/2014/main" id="{228907CA-47FA-4F13-9665-CA548CA48656}"/>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b="64846"/>
          <a:stretch/>
        </p:blipFill>
        <p:spPr>
          <a:xfrm>
            <a:off x="2310372" y="1827055"/>
            <a:ext cx="449292" cy="393954"/>
          </a:xfrm>
          <a:prstGeom prst="rect">
            <a:avLst/>
          </a:prstGeom>
        </p:spPr>
      </p:pic>
      <p:pic>
        <p:nvPicPr>
          <p:cNvPr id="114" name="Graphic 113">
            <a:extLst>
              <a:ext uri="{FF2B5EF4-FFF2-40B4-BE49-F238E27FC236}">
                <a16:creationId xmlns:a16="http://schemas.microsoft.com/office/drawing/2014/main" id="{3AFEE203-63C7-4DFA-B8A0-EEC3DD5D0578}"/>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t="60248"/>
          <a:stretch/>
        </p:blipFill>
        <p:spPr>
          <a:xfrm>
            <a:off x="2304594" y="2303844"/>
            <a:ext cx="449292" cy="445477"/>
          </a:xfrm>
          <a:prstGeom prst="rect">
            <a:avLst/>
          </a:prstGeom>
        </p:spPr>
      </p:pic>
      <p:sp>
        <p:nvSpPr>
          <p:cNvPr id="150" name="TextBox 149">
            <a:extLst>
              <a:ext uri="{FF2B5EF4-FFF2-40B4-BE49-F238E27FC236}">
                <a16:creationId xmlns:a16="http://schemas.microsoft.com/office/drawing/2014/main" id="{D16FE3C1-36B8-4C78-A9E7-2FA4C03516F9}"/>
              </a:ext>
            </a:extLst>
          </p:cNvPr>
          <p:cNvSpPr txBox="1"/>
          <p:nvPr/>
        </p:nvSpPr>
        <p:spPr>
          <a:xfrm>
            <a:off x="9444899"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2" name="TextBox 151">
            <a:extLst>
              <a:ext uri="{FF2B5EF4-FFF2-40B4-BE49-F238E27FC236}">
                <a16:creationId xmlns:a16="http://schemas.microsoft.com/office/drawing/2014/main" id="{616F4C75-541B-49A1-B6E5-DE99A68FA50D}"/>
              </a:ext>
            </a:extLst>
          </p:cNvPr>
          <p:cNvSpPr txBox="1"/>
          <p:nvPr/>
        </p:nvSpPr>
        <p:spPr>
          <a:xfrm>
            <a:off x="6724816"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3" name="TextBox 152">
            <a:extLst>
              <a:ext uri="{FF2B5EF4-FFF2-40B4-BE49-F238E27FC236}">
                <a16:creationId xmlns:a16="http://schemas.microsoft.com/office/drawing/2014/main" id="{EE32A1E8-2814-46C8-A4F7-AEABDFFAAD66}"/>
              </a:ext>
            </a:extLst>
          </p:cNvPr>
          <p:cNvSpPr txBox="1"/>
          <p:nvPr/>
        </p:nvSpPr>
        <p:spPr>
          <a:xfrm>
            <a:off x="5717325"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4" name="TextBox 153">
            <a:extLst>
              <a:ext uri="{FF2B5EF4-FFF2-40B4-BE49-F238E27FC236}">
                <a16:creationId xmlns:a16="http://schemas.microsoft.com/office/drawing/2014/main" id="{05715A6C-126C-4E0B-AA70-4DF0FEED9F9E}"/>
              </a:ext>
            </a:extLst>
          </p:cNvPr>
          <p:cNvSpPr txBox="1"/>
          <p:nvPr/>
        </p:nvSpPr>
        <p:spPr>
          <a:xfrm>
            <a:off x="2008033" y="393357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9" name="TextBox 158">
            <a:extLst>
              <a:ext uri="{FF2B5EF4-FFF2-40B4-BE49-F238E27FC236}">
                <a16:creationId xmlns:a16="http://schemas.microsoft.com/office/drawing/2014/main" id="{768A713A-927B-44CF-A9FE-32E2D7A48DA7}"/>
              </a:ext>
            </a:extLst>
          </p:cNvPr>
          <p:cNvSpPr txBox="1"/>
          <p:nvPr/>
        </p:nvSpPr>
        <p:spPr>
          <a:xfrm>
            <a:off x="5611860" y="1872644"/>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60" name="TextBox 159">
            <a:extLst>
              <a:ext uri="{FF2B5EF4-FFF2-40B4-BE49-F238E27FC236}">
                <a16:creationId xmlns:a16="http://schemas.microsoft.com/office/drawing/2014/main" id="{BBCAB676-2CD2-4E94-8670-E9D27FC3E8DC}"/>
              </a:ext>
            </a:extLst>
          </p:cNvPr>
          <p:cNvSpPr txBox="1"/>
          <p:nvPr/>
        </p:nvSpPr>
        <p:spPr>
          <a:xfrm>
            <a:off x="4242861" y="1872644"/>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61" name="TextBox 160">
            <a:extLst>
              <a:ext uri="{FF2B5EF4-FFF2-40B4-BE49-F238E27FC236}">
                <a16:creationId xmlns:a16="http://schemas.microsoft.com/office/drawing/2014/main" id="{F02B0211-B9DB-43EF-8816-33FD13D330A8}"/>
              </a:ext>
            </a:extLst>
          </p:cNvPr>
          <p:cNvSpPr txBox="1"/>
          <p:nvPr/>
        </p:nvSpPr>
        <p:spPr>
          <a:xfrm>
            <a:off x="5612578" y="2367971"/>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62" name="TextBox 161">
            <a:extLst>
              <a:ext uri="{FF2B5EF4-FFF2-40B4-BE49-F238E27FC236}">
                <a16:creationId xmlns:a16="http://schemas.microsoft.com/office/drawing/2014/main" id="{A0A00E11-0747-4BF2-B5E8-7B304EF877BF}"/>
              </a:ext>
            </a:extLst>
          </p:cNvPr>
          <p:cNvSpPr txBox="1"/>
          <p:nvPr/>
        </p:nvSpPr>
        <p:spPr>
          <a:xfrm>
            <a:off x="4243579" y="2367971"/>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86" name="TextBox 85">
            <a:extLst>
              <a:ext uri="{FF2B5EF4-FFF2-40B4-BE49-F238E27FC236}">
                <a16:creationId xmlns:a16="http://schemas.microsoft.com/office/drawing/2014/main" id="{94BAE076-B257-4CDC-B038-4678EC041868}"/>
              </a:ext>
            </a:extLst>
          </p:cNvPr>
          <p:cNvSpPr txBox="1"/>
          <p:nvPr/>
        </p:nvSpPr>
        <p:spPr>
          <a:xfrm>
            <a:off x="2888977" y="1911813"/>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56.5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87" name="TextBox 86">
            <a:extLst>
              <a:ext uri="{FF2B5EF4-FFF2-40B4-BE49-F238E27FC236}">
                <a16:creationId xmlns:a16="http://schemas.microsoft.com/office/drawing/2014/main" id="{D79D6630-0802-4DE5-90E5-E413C7D8E1AE}"/>
              </a:ext>
            </a:extLst>
          </p:cNvPr>
          <p:cNvSpPr txBox="1"/>
          <p:nvPr/>
        </p:nvSpPr>
        <p:spPr>
          <a:xfrm>
            <a:off x="2902387" y="2433457"/>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57.7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88" name="TextBox 87">
            <a:extLst>
              <a:ext uri="{FF2B5EF4-FFF2-40B4-BE49-F238E27FC236}">
                <a16:creationId xmlns:a16="http://schemas.microsoft.com/office/drawing/2014/main" id="{A611C201-C5B1-46D2-A7FD-22644406C3EE}"/>
              </a:ext>
            </a:extLst>
          </p:cNvPr>
          <p:cNvSpPr txBox="1"/>
          <p:nvPr/>
        </p:nvSpPr>
        <p:spPr>
          <a:xfrm>
            <a:off x="6941300" y="1911813"/>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61.9</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89" name="TextBox 88">
            <a:extLst>
              <a:ext uri="{FF2B5EF4-FFF2-40B4-BE49-F238E27FC236}">
                <a16:creationId xmlns:a16="http://schemas.microsoft.com/office/drawing/2014/main" id="{76AA4737-14C6-4140-9376-D332277A3681}"/>
              </a:ext>
            </a:extLst>
          </p:cNvPr>
          <p:cNvSpPr txBox="1"/>
          <p:nvPr/>
        </p:nvSpPr>
        <p:spPr>
          <a:xfrm>
            <a:off x="6950507" y="2433457"/>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58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90" name="TextBox 89">
            <a:extLst>
              <a:ext uri="{FF2B5EF4-FFF2-40B4-BE49-F238E27FC236}">
                <a16:creationId xmlns:a16="http://schemas.microsoft.com/office/drawing/2014/main" id="{E43D910B-BB4C-4895-901E-67B5AF34A6A7}"/>
              </a:ext>
            </a:extLst>
          </p:cNvPr>
          <p:cNvSpPr txBox="1"/>
          <p:nvPr/>
        </p:nvSpPr>
        <p:spPr>
          <a:xfrm>
            <a:off x="8452982" y="1911813"/>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80.2</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91" name="TextBox 90">
            <a:extLst>
              <a:ext uri="{FF2B5EF4-FFF2-40B4-BE49-F238E27FC236}">
                <a16:creationId xmlns:a16="http://schemas.microsoft.com/office/drawing/2014/main" id="{9F69F2E7-0CC5-4110-8F8A-586FBF640436}"/>
              </a:ext>
            </a:extLst>
          </p:cNvPr>
          <p:cNvSpPr txBox="1"/>
          <p:nvPr/>
        </p:nvSpPr>
        <p:spPr>
          <a:xfrm>
            <a:off x="8396923" y="2433457"/>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80.3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92" name="TextBox 91">
            <a:extLst>
              <a:ext uri="{FF2B5EF4-FFF2-40B4-BE49-F238E27FC236}">
                <a16:creationId xmlns:a16="http://schemas.microsoft.com/office/drawing/2014/main" id="{088C0797-308A-4A1F-B05B-EC77263DA347}"/>
              </a:ext>
            </a:extLst>
          </p:cNvPr>
          <p:cNvSpPr txBox="1"/>
          <p:nvPr/>
        </p:nvSpPr>
        <p:spPr>
          <a:xfrm>
            <a:off x="9979158" y="1911813"/>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49.2</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93" name="TextBox 92">
            <a:extLst>
              <a:ext uri="{FF2B5EF4-FFF2-40B4-BE49-F238E27FC236}">
                <a16:creationId xmlns:a16="http://schemas.microsoft.com/office/drawing/2014/main" id="{499AF421-8ECA-4D35-91F2-1EFD2B18D568}"/>
              </a:ext>
            </a:extLst>
          </p:cNvPr>
          <p:cNvSpPr txBox="1"/>
          <p:nvPr/>
        </p:nvSpPr>
        <p:spPr>
          <a:xfrm>
            <a:off x="9979158" y="2433457"/>
            <a:ext cx="900000" cy="49116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53.4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94" name="TextBox 93">
            <a:extLst>
              <a:ext uri="{FF2B5EF4-FFF2-40B4-BE49-F238E27FC236}">
                <a16:creationId xmlns:a16="http://schemas.microsoft.com/office/drawing/2014/main" id="{4F3ACC52-6DA2-4BF8-ADB3-058F1095CAB6}"/>
              </a:ext>
            </a:extLst>
          </p:cNvPr>
          <p:cNvSpPr txBox="1"/>
          <p:nvPr/>
        </p:nvSpPr>
        <p:spPr>
          <a:xfrm>
            <a:off x="2995342" y="4005908"/>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96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97" name="TextBox 96">
            <a:extLst>
              <a:ext uri="{FF2B5EF4-FFF2-40B4-BE49-F238E27FC236}">
                <a16:creationId xmlns:a16="http://schemas.microsoft.com/office/drawing/2014/main" id="{9C419A2E-E32C-4DBD-9108-723A3BAE9577}"/>
              </a:ext>
            </a:extLst>
          </p:cNvPr>
          <p:cNvSpPr txBox="1"/>
          <p:nvPr/>
        </p:nvSpPr>
        <p:spPr>
          <a:xfrm>
            <a:off x="4134038" y="4005908"/>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55.6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98" name="TextBox 97">
            <a:extLst>
              <a:ext uri="{FF2B5EF4-FFF2-40B4-BE49-F238E27FC236}">
                <a16:creationId xmlns:a16="http://schemas.microsoft.com/office/drawing/2014/main" id="{E2444F4C-AC2C-4346-A30F-8E9F494EB080}"/>
              </a:ext>
            </a:extLst>
          </p:cNvPr>
          <p:cNvSpPr txBox="1"/>
          <p:nvPr/>
        </p:nvSpPr>
        <p:spPr>
          <a:xfrm>
            <a:off x="5207351" y="4005908"/>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53.9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00" name="TextBox 99">
            <a:extLst>
              <a:ext uri="{FF2B5EF4-FFF2-40B4-BE49-F238E27FC236}">
                <a16:creationId xmlns:a16="http://schemas.microsoft.com/office/drawing/2014/main" id="{9E1850EE-D56C-47E9-BA79-F50EB212D3C4}"/>
              </a:ext>
            </a:extLst>
          </p:cNvPr>
          <p:cNvSpPr txBox="1"/>
          <p:nvPr/>
        </p:nvSpPr>
        <p:spPr>
          <a:xfrm>
            <a:off x="6392874" y="4005908"/>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77.1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05" name="TextBox 104">
            <a:extLst>
              <a:ext uri="{FF2B5EF4-FFF2-40B4-BE49-F238E27FC236}">
                <a16:creationId xmlns:a16="http://schemas.microsoft.com/office/drawing/2014/main" id="{CCA38054-AE2B-4424-9046-52E6445049DD}"/>
              </a:ext>
            </a:extLst>
          </p:cNvPr>
          <p:cNvSpPr txBox="1"/>
          <p:nvPr/>
        </p:nvSpPr>
        <p:spPr>
          <a:xfrm>
            <a:off x="2000343" y="5705138"/>
            <a:ext cx="929275"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80.2</a:t>
            </a:r>
            <a:r>
              <a:rPr lang="es-ES" sz="1600" b="1">
                <a:solidFill>
                  <a:schemeClr val="tx1">
                    <a:lumMod val="65000"/>
                    <a:lumOff val="35000"/>
                  </a:schemeClr>
                </a:solidFill>
                <a:latin typeface="+mj-lt"/>
              </a:rPr>
              <a:t>%</a:t>
            </a:r>
            <a:endParaRPr lang="es-MX" sz="2000">
              <a:solidFill>
                <a:schemeClr val="tx1">
                  <a:lumMod val="65000"/>
                  <a:lumOff val="35000"/>
                </a:schemeClr>
              </a:solidFill>
              <a:latin typeface="+mj-lt"/>
            </a:endParaRPr>
          </a:p>
        </p:txBody>
      </p:sp>
      <p:sp>
        <p:nvSpPr>
          <p:cNvPr id="106" name="TextBox 105">
            <a:extLst>
              <a:ext uri="{FF2B5EF4-FFF2-40B4-BE49-F238E27FC236}">
                <a16:creationId xmlns:a16="http://schemas.microsoft.com/office/drawing/2014/main" id="{DC645A12-DA67-4A13-900D-2CB4E98481AF}"/>
              </a:ext>
            </a:extLst>
          </p:cNvPr>
          <p:cNvSpPr txBox="1"/>
          <p:nvPr/>
        </p:nvSpPr>
        <p:spPr>
          <a:xfrm>
            <a:off x="2982345" y="5705138"/>
            <a:ext cx="929275"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50.9</a:t>
            </a:r>
            <a:r>
              <a:rPr lang="es-ES" sz="1600" b="1">
                <a:solidFill>
                  <a:schemeClr val="tx1">
                    <a:lumMod val="65000"/>
                    <a:lumOff val="35000"/>
                  </a:schemeClr>
                </a:solidFill>
                <a:latin typeface="+mj-lt"/>
              </a:rPr>
              <a:t>%</a:t>
            </a:r>
            <a:endParaRPr lang="es-MX" sz="2000">
              <a:solidFill>
                <a:schemeClr val="tx1">
                  <a:lumMod val="65000"/>
                  <a:lumOff val="35000"/>
                </a:schemeClr>
              </a:solidFill>
              <a:latin typeface="+mj-lt"/>
            </a:endParaRPr>
          </a:p>
        </p:txBody>
      </p:sp>
      <p:sp>
        <p:nvSpPr>
          <p:cNvPr id="107" name="TextBox 106">
            <a:extLst>
              <a:ext uri="{FF2B5EF4-FFF2-40B4-BE49-F238E27FC236}">
                <a16:creationId xmlns:a16="http://schemas.microsoft.com/office/drawing/2014/main" id="{481838E7-780D-4915-9905-F9FAA42B4F7B}"/>
              </a:ext>
            </a:extLst>
          </p:cNvPr>
          <p:cNvSpPr txBox="1"/>
          <p:nvPr/>
        </p:nvSpPr>
        <p:spPr>
          <a:xfrm>
            <a:off x="91604" y="6580669"/>
            <a:ext cx="9610898" cy="229935"/>
          </a:xfrm>
          <a:prstGeom prst="rect">
            <a:avLst/>
          </a:prstGeom>
          <a:noFill/>
        </p:spPr>
        <p:txBody>
          <a:bodyPr wrap="square" rtlCol="0">
            <a:spAutoFit/>
          </a:bodyPr>
          <a:lstStyle/>
          <a:p>
            <a:pPr>
              <a:lnSpc>
                <a:spcPct val="70000"/>
              </a:lnSpc>
            </a:pPr>
            <a:r>
              <a:rPr lang="es-ES" sz="1200" spc="300">
                <a:solidFill>
                  <a:schemeClr val="bg1"/>
                </a:solidFill>
                <a:latin typeface="+mj-lt"/>
              </a:rPr>
              <a:t>Encuesta Nacional de Ocupación y Empleo (ENOE),2019</a:t>
            </a:r>
            <a:endParaRPr lang="es-MX" sz="1100" spc="300">
              <a:solidFill>
                <a:schemeClr val="bg1"/>
              </a:solidFill>
              <a:latin typeface="+mj-lt"/>
            </a:endParaRPr>
          </a:p>
        </p:txBody>
      </p:sp>
    </p:spTree>
    <p:extLst>
      <p:ext uri="{BB962C8B-B14F-4D97-AF65-F5344CB8AC3E}">
        <p14:creationId xmlns:p14="http://schemas.microsoft.com/office/powerpoint/2010/main" val="173964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2AF78E-5D35-4989-9A73-C607D66A3DF2}"/>
              </a:ext>
            </a:extLst>
          </p:cNvPr>
          <p:cNvSpPr txBox="1"/>
          <p:nvPr/>
        </p:nvSpPr>
        <p:spPr>
          <a:xfrm>
            <a:off x="322436" y="304412"/>
            <a:ext cx="10937443" cy="395173"/>
          </a:xfrm>
          <a:prstGeom prst="rect">
            <a:avLst/>
          </a:prstGeom>
          <a:noFill/>
        </p:spPr>
        <p:txBody>
          <a:bodyPr wrap="square" rtlCol="0">
            <a:spAutoFit/>
          </a:bodyPr>
          <a:lstStyle/>
          <a:p>
            <a:pPr>
              <a:lnSpc>
                <a:spcPct val="80000"/>
              </a:lnSpc>
            </a:pPr>
            <a:r>
              <a:rPr lang="es-ES" sz="2400" b="1" dirty="0">
                <a:solidFill>
                  <a:schemeClr val="tx1">
                    <a:lumMod val="85000"/>
                    <a:lumOff val="15000"/>
                  </a:schemeClr>
                </a:solidFill>
              </a:rPr>
              <a:t>Mediana del ingreso mensual real </a:t>
            </a:r>
            <a:r>
              <a:rPr lang="es-ES" sz="2400" dirty="0">
                <a:solidFill>
                  <a:schemeClr val="tx1">
                    <a:lumMod val="85000"/>
                    <a:lumOff val="15000"/>
                  </a:schemeClr>
                </a:solidFill>
              </a:rPr>
              <a:t>(pesos de 2013) </a:t>
            </a:r>
            <a:r>
              <a:rPr lang="es-ES" sz="2400" b="1" dirty="0">
                <a:solidFill>
                  <a:schemeClr val="tx1">
                    <a:lumMod val="85000"/>
                    <a:lumOff val="15000"/>
                  </a:schemeClr>
                </a:solidFill>
              </a:rPr>
              <a:t>de los ocupados de 15 años y más</a:t>
            </a:r>
            <a:endParaRPr lang="es-ES" sz="3200" b="1" dirty="0">
              <a:solidFill>
                <a:schemeClr val="tx1">
                  <a:lumMod val="85000"/>
                  <a:lumOff val="15000"/>
                </a:schemeClr>
              </a:solidFill>
            </a:endParaRPr>
          </a:p>
        </p:txBody>
      </p:sp>
      <p:grpSp>
        <p:nvGrpSpPr>
          <p:cNvPr id="10" name="Group 9">
            <a:extLst>
              <a:ext uri="{FF2B5EF4-FFF2-40B4-BE49-F238E27FC236}">
                <a16:creationId xmlns:a16="http://schemas.microsoft.com/office/drawing/2014/main" id="{41B703EF-C927-4EDA-8A8F-095FC55E4A65}"/>
              </a:ext>
            </a:extLst>
          </p:cNvPr>
          <p:cNvGrpSpPr/>
          <p:nvPr/>
        </p:nvGrpSpPr>
        <p:grpSpPr>
          <a:xfrm>
            <a:off x="406640" y="1331089"/>
            <a:ext cx="11053862" cy="1578021"/>
            <a:chOff x="406640" y="1384254"/>
            <a:chExt cx="11053862" cy="1671494"/>
          </a:xfrm>
        </p:grpSpPr>
        <p:sp>
          <p:nvSpPr>
            <p:cNvPr id="8" name="Rectangle 7">
              <a:extLst>
                <a:ext uri="{FF2B5EF4-FFF2-40B4-BE49-F238E27FC236}">
                  <a16:creationId xmlns:a16="http://schemas.microsoft.com/office/drawing/2014/main" id="{C9FDE279-A4BD-43C0-8293-73901DBC8CBB}"/>
                </a:ext>
              </a:extLst>
            </p:cNvPr>
            <p:cNvSpPr/>
            <p:nvPr/>
          </p:nvSpPr>
          <p:spPr>
            <a:xfrm>
              <a:off x="406640" y="1384254"/>
              <a:ext cx="11053862" cy="1671494"/>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id="{435EC500-1581-412B-9AE8-CFA4E6F061F3}"/>
                </a:ext>
              </a:extLst>
            </p:cNvPr>
            <p:cNvSpPr/>
            <p:nvPr/>
          </p:nvSpPr>
          <p:spPr>
            <a:xfrm>
              <a:off x="1876927" y="1423386"/>
              <a:ext cx="9532601" cy="158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8" name="Group 67">
            <a:extLst>
              <a:ext uri="{FF2B5EF4-FFF2-40B4-BE49-F238E27FC236}">
                <a16:creationId xmlns:a16="http://schemas.microsoft.com/office/drawing/2014/main" id="{0CD6C5EF-5159-42CC-A352-BF92DDD88BB3}"/>
              </a:ext>
            </a:extLst>
          </p:cNvPr>
          <p:cNvGrpSpPr/>
          <p:nvPr/>
        </p:nvGrpSpPr>
        <p:grpSpPr>
          <a:xfrm>
            <a:off x="406640" y="3064639"/>
            <a:ext cx="7325703" cy="1578021"/>
            <a:chOff x="406640" y="3117804"/>
            <a:chExt cx="7325703" cy="1578021"/>
          </a:xfrm>
        </p:grpSpPr>
        <p:sp>
          <p:nvSpPr>
            <p:cNvPr id="12" name="Rectangle 11">
              <a:extLst>
                <a:ext uri="{FF2B5EF4-FFF2-40B4-BE49-F238E27FC236}">
                  <a16:creationId xmlns:a16="http://schemas.microsoft.com/office/drawing/2014/main" id="{1E7B48B6-1477-4F45-BA45-E6393F6C7F57}"/>
                </a:ext>
              </a:extLst>
            </p:cNvPr>
            <p:cNvSpPr/>
            <p:nvPr/>
          </p:nvSpPr>
          <p:spPr>
            <a:xfrm>
              <a:off x="406640" y="3117804"/>
              <a:ext cx="7325703"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12">
              <a:extLst>
                <a:ext uri="{FF2B5EF4-FFF2-40B4-BE49-F238E27FC236}">
                  <a16:creationId xmlns:a16="http://schemas.microsoft.com/office/drawing/2014/main" id="{3E905785-3757-49DD-BD42-6003C2D39152}"/>
                </a:ext>
              </a:extLst>
            </p:cNvPr>
            <p:cNvSpPr/>
            <p:nvPr/>
          </p:nvSpPr>
          <p:spPr>
            <a:xfrm>
              <a:off x="1876927" y="3154748"/>
              <a:ext cx="5796423"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3" name="Group 52">
            <a:extLst>
              <a:ext uri="{FF2B5EF4-FFF2-40B4-BE49-F238E27FC236}">
                <a16:creationId xmlns:a16="http://schemas.microsoft.com/office/drawing/2014/main" id="{4FB1BDEB-6C87-4E84-BFF3-435590D21069}"/>
              </a:ext>
            </a:extLst>
          </p:cNvPr>
          <p:cNvGrpSpPr/>
          <p:nvPr/>
        </p:nvGrpSpPr>
        <p:grpSpPr>
          <a:xfrm>
            <a:off x="406641" y="4796589"/>
            <a:ext cx="3597546" cy="1578021"/>
            <a:chOff x="406641" y="4849754"/>
            <a:chExt cx="3597546" cy="1578021"/>
          </a:xfrm>
        </p:grpSpPr>
        <p:sp>
          <p:nvSpPr>
            <p:cNvPr id="28" name="Rectangle 27">
              <a:extLst>
                <a:ext uri="{FF2B5EF4-FFF2-40B4-BE49-F238E27FC236}">
                  <a16:creationId xmlns:a16="http://schemas.microsoft.com/office/drawing/2014/main" id="{D7F2857F-492A-4629-9917-99D511072AB0}"/>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angle 28">
              <a:extLst>
                <a:ext uri="{FF2B5EF4-FFF2-40B4-BE49-F238E27FC236}">
                  <a16:creationId xmlns:a16="http://schemas.microsoft.com/office/drawing/2014/main" id="{55515BF2-018A-42DF-86D3-7FD69DFAC23F}"/>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5" name="Group 54">
            <a:extLst>
              <a:ext uri="{FF2B5EF4-FFF2-40B4-BE49-F238E27FC236}">
                <a16:creationId xmlns:a16="http://schemas.microsoft.com/office/drawing/2014/main" id="{D75C5550-58D2-4ADC-8DF4-694DF1A0A4D9}"/>
              </a:ext>
            </a:extLst>
          </p:cNvPr>
          <p:cNvGrpSpPr/>
          <p:nvPr/>
        </p:nvGrpSpPr>
        <p:grpSpPr>
          <a:xfrm>
            <a:off x="7862956" y="4796589"/>
            <a:ext cx="3597546" cy="1578021"/>
            <a:chOff x="406641" y="4849754"/>
            <a:chExt cx="3597546" cy="1578021"/>
          </a:xfrm>
        </p:grpSpPr>
        <p:sp>
          <p:nvSpPr>
            <p:cNvPr id="56" name="Rectangle 55">
              <a:extLst>
                <a:ext uri="{FF2B5EF4-FFF2-40B4-BE49-F238E27FC236}">
                  <a16:creationId xmlns:a16="http://schemas.microsoft.com/office/drawing/2014/main" id="{A4CAF576-AE4D-4400-B09B-8890CB73B970}"/>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angle 56">
              <a:extLst>
                <a:ext uri="{FF2B5EF4-FFF2-40B4-BE49-F238E27FC236}">
                  <a16:creationId xmlns:a16="http://schemas.microsoft.com/office/drawing/2014/main" id="{2B98C19D-5B79-4862-8AF7-43EF77DCC23A}"/>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8" name="Group 57">
            <a:extLst>
              <a:ext uri="{FF2B5EF4-FFF2-40B4-BE49-F238E27FC236}">
                <a16:creationId xmlns:a16="http://schemas.microsoft.com/office/drawing/2014/main" id="{723EF1DA-5B69-4F32-B982-35932FC9CB36}"/>
              </a:ext>
            </a:extLst>
          </p:cNvPr>
          <p:cNvGrpSpPr/>
          <p:nvPr/>
        </p:nvGrpSpPr>
        <p:grpSpPr>
          <a:xfrm>
            <a:off x="4134798" y="4796589"/>
            <a:ext cx="3597546" cy="1578021"/>
            <a:chOff x="406641" y="4849754"/>
            <a:chExt cx="3597546" cy="1578021"/>
          </a:xfrm>
        </p:grpSpPr>
        <p:sp>
          <p:nvSpPr>
            <p:cNvPr id="59" name="Rectangle 58">
              <a:extLst>
                <a:ext uri="{FF2B5EF4-FFF2-40B4-BE49-F238E27FC236}">
                  <a16:creationId xmlns:a16="http://schemas.microsoft.com/office/drawing/2014/main" id="{6B0E6DE7-4AFE-4457-80CC-0444023D6F4D}"/>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60" name="Rectangle 59">
              <a:extLst>
                <a:ext uri="{FF2B5EF4-FFF2-40B4-BE49-F238E27FC236}">
                  <a16:creationId xmlns:a16="http://schemas.microsoft.com/office/drawing/2014/main" id="{117860C9-A329-4311-ABBE-F505BD8BDF56}"/>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grpSp>
      <p:grpSp>
        <p:nvGrpSpPr>
          <p:cNvPr id="61" name="Group 60">
            <a:extLst>
              <a:ext uri="{FF2B5EF4-FFF2-40B4-BE49-F238E27FC236}">
                <a16:creationId xmlns:a16="http://schemas.microsoft.com/office/drawing/2014/main" id="{7BD292EB-E315-41FC-B3F2-1B7675D1BFB1}"/>
              </a:ext>
            </a:extLst>
          </p:cNvPr>
          <p:cNvGrpSpPr/>
          <p:nvPr/>
        </p:nvGrpSpPr>
        <p:grpSpPr>
          <a:xfrm>
            <a:off x="7862956" y="3062274"/>
            <a:ext cx="3597546" cy="1578021"/>
            <a:chOff x="406641" y="4849754"/>
            <a:chExt cx="3597546" cy="1578021"/>
          </a:xfrm>
        </p:grpSpPr>
        <p:sp>
          <p:nvSpPr>
            <p:cNvPr id="62" name="Rectangle 61">
              <a:extLst>
                <a:ext uri="{FF2B5EF4-FFF2-40B4-BE49-F238E27FC236}">
                  <a16:creationId xmlns:a16="http://schemas.microsoft.com/office/drawing/2014/main" id="{CF8D94B3-4E85-40DA-B62B-44BB5AD343E3}"/>
                </a:ext>
              </a:extLst>
            </p:cNvPr>
            <p:cNvSpPr/>
            <p:nvPr/>
          </p:nvSpPr>
          <p:spPr>
            <a:xfrm>
              <a:off x="406641" y="4849754"/>
              <a:ext cx="3597546" cy="1578021"/>
            </a:xfrm>
            <a:prstGeom prst="rect">
              <a:avLst/>
            </a:prstGeom>
            <a:solidFill>
              <a:srgbClr val="FB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angle 62">
              <a:extLst>
                <a:ext uri="{FF2B5EF4-FFF2-40B4-BE49-F238E27FC236}">
                  <a16:creationId xmlns:a16="http://schemas.microsoft.com/office/drawing/2014/main" id="{A8108676-F794-4A9C-907D-33E9DFD97A85}"/>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4" name="Graphic 63">
            <a:extLst>
              <a:ext uri="{FF2B5EF4-FFF2-40B4-BE49-F238E27FC236}">
                <a16:creationId xmlns:a16="http://schemas.microsoft.com/office/drawing/2014/main" id="{FA9348A0-629E-4AC8-B4CA-6AC040B76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81" y="1682134"/>
            <a:ext cx="739083" cy="650172"/>
          </a:xfrm>
          <a:prstGeom prst="rect">
            <a:avLst/>
          </a:prstGeom>
        </p:spPr>
      </p:pic>
      <p:sp>
        <p:nvSpPr>
          <p:cNvPr id="65" name="TextBox 64">
            <a:extLst>
              <a:ext uri="{FF2B5EF4-FFF2-40B4-BE49-F238E27FC236}">
                <a16:creationId xmlns:a16="http://schemas.microsoft.com/office/drawing/2014/main" id="{3812FC56-ED7D-4963-AE21-7339ED147F35}"/>
              </a:ext>
            </a:extLst>
          </p:cNvPr>
          <p:cNvSpPr txBox="1"/>
          <p:nvPr/>
        </p:nvSpPr>
        <p:spPr>
          <a:xfrm>
            <a:off x="621841" y="2341375"/>
            <a:ext cx="1112363" cy="400110"/>
          </a:xfrm>
          <a:prstGeom prst="rect">
            <a:avLst/>
          </a:prstGeom>
          <a:noFill/>
        </p:spPr>
        <p:txBody>
          <a:bodyPr wrap="square" rtlCol="0">
            <a:spAutoFit/>
          </a:bodyPr>
          <a:lstStyle/>
          <a:p>
            <a:pPr algn="ctr"/>
            <a:r>
              <a:rPr lang="es-ES" sz="2000" b="1">
                <a:solidFill>
                  <a:schemeClr val="bg1"/>
                </a:solidFill>
                <a:latin typeface="+mj-lt"/>
              </a:rPr>
              <a:t>Sexo</a:t>
            </a:r>
            <a:endParaRPr lang="es-MX">
              <a:solidFill>
                <a:schemeClr val="bg1"/>
              </a:solidFill>
              <a:latin typeface="+mj-lt"/>
            </a:endParaRPr>
          </a:p>
        </p:txBody>
      </p:sp>
      <p:pic>
        <p:nvPicPr>
          <p:cNvPr id="66" name="Graphic 65">
            <a:extLst>
              <a:ext uri="{FF2B5EF4-FFF2-40B4-BE49-F238E27FC236}">
                <a16:creationId xmlns:a16="http://schemas.microsoft.com/office/drawing/2014/main" id="{13494901-8DE1-4B90-B996-F9EF11FB6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032" y="3462468"/>
            <a:ext cx="581361" cy="437082"/>
          </a:xfrm>
          <a:prstGeom prst="rect">
            <a:avLst/>
          </a:prstGeom>
        </p:spPr>
      </p:pic>
      <p:sp>
        <p:nvSpPr>
          <p:cNvPr id="67" name="TextBox 66">
            <a:extLst>
              <a:ext uri="{FF2B5EF4-FFF2-40B4-BE49-F238E27FC236}">
                <a16:creationId xmlns:a16="http://schemas.microsoft.com/office/drawing/2014/main" id="{8AA4802B-FF5D-4E40-B5EF-F12F1CDA3102}"/>
              </a:ext>
            </a:extLst>
          </p:cNvPr>
          <p:cNvSpPr txBox="1"/>
          <p:nvPr/>
        </p:nvSpPr>
        <p:spPr>
          <a:xfrm>
            <a:off x="611531" y="3999326"/>
            <a:ext cx="1112363" cy="400110"/>
          </a:xfrm>
          <a:prstGeom prst="rect">
            <a:avLst/>
          </a:prstGeom>
          <a:noFill/>
        </p:spPr>
        <p:txBody>
          <a:bodyPr wrap="square" rtlCol="0">
            <a:spAutoFit/>
          </a:bodyPr>
          <a:lstStyle/>
          <a:p>
            <a:pPr algn="ctr"/>
            <a:r>
              <a:rPr lang="es-ES" sz="2000" b="1">
                <a:solidFill>
                  <a:schemeClr val="bg1"/>
                </a:solidFill>
                <a:latin typeface="+mj-lt"/>
              </a:rPr>
              <a:t>Edad</a:t>
            </a:r>
            <a:endParaRPr lang="es-MX">
              <a:solidFill>
                <a:schemeClr val="bg1"/>
              </a:solidFill>
              <a:latin typeface="+mj-lt"/>
            </a:endParaRPr>
          </a:p>
        </p:txBody>
      </p:sp>
      <p:pic>
        <p:nvPicPr>
          <p:cNvPr id="71" name="Graphic 70">
            <a:extLst>
              <a:ext uri="{FF2B5EF4-FFF2-40B4-BE49-F238E27FC236}">
                <a16:creationId xmlns:a16="http://schemas.microsoft.com/office/drawing/2014/main" id="{C57D4394-9C42-451A-A0A9-58E5DB25F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2519" y="5069080"/>
            <a:ext cx="409108" cy="533995"/>
          </a:xfrm>
          <a:prstGeom prst="rect">
            <a:avLst/>
          </a:prstGeom>
        </p:spPr>
      </p:pic>
      <p:sp>
        <p:nvSpPr>
          <p:cNvPr id="72" name="TextBox 71">
            <a:extLst>
              <a:ext uri="{FF2B5EF4-FFF2-40B4-BE49-F238E27FC236}">
                <a16:creationId xmlns:a16="http://schemas.microsoft.com/office/drawing/2014/main" id="{C8A199A2-FA1A-4803-829A-24F134B22BC8}"/>
              </a:ext>
            </a:extLst>
          </p:cNvPr>
          <p:cNvSpPr txBox="1"/>
          <p:nvPr/>
        </p:nvSpPr>
        <p:spPr>
          <a:xfrm>
            <a:off x="4139548" y="5664479"/>
            <a:ext cx="1470286" cy="584775"/>
          </a:xfrm>
          <a:prstGeom prst="rect">
            <a:avLst/>
          </a:prstGeom>
          <a:noFill/>
        </p:spPr>
        <p:txBody>
          <a:bodyPr wrap="square" rtlCol="0">
            <a:spAutoFit/>
          </a:bodyPr>
          <a:lstStyle/>
          <a:p>
            <a:pPr algn="ctr"/>
            <a:r>
              <a:rPr lang="es-ES" sz="1600" b="1">
                <a:solidFill>
                  <a:schemeClr val="bg1"/>
                </a:solidFill>
                <a:latin typeface="+mj-lt"/>
              </a:rPr>
              <a:t>Condición de</a:t>
            </a:r>
          </a:p>
          <a:p>
            <a:pPr algn="ctr"/>
            <a:r>
              <a:rPr lang="es-ES" sz="1600" b="1">
                <a:solidFill>
                  <a:schemeClr val="bg1"/>
                </a:solidFill>
                <a:latin typeface="+mj-lt"/>
              </a:rPr>
              <a:t>discapacidad</a:t>
            </a:r>
          </a:p>
        </p:txBody>
      </p:sp>
      <p:pic>
        <p:nvPicPr>
          <p:cNvPr id="75" name="Graphic 74">
            <a:extLst>
              <a:ext uri="{FF2B5EF4-FFF2-40B4-BE49-F238E27FC236}">
                <a16:creationId xmlns:a16="http://schemas.microsoft.com/office/drawing/2014/main" id="{E4575A67-6051-4961-93E2-3821C1F9FB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0842" y="5122895"/>
            <a:ext cx="705923" cy="705923"/>
          </a:xfrm>
          <a:prstGeom prst="rect">
            <a:avLst/>
          </a:prstGeom>
        </p:spPr>
      </p:pic>
      <p:sp>
        <p:nvSpPr>
          <p:cNvPr id="76" name="TextBox 75">
            <a:extLst>
              <a:ext uri="{FF2B5EF4-FFF2-40B4-BE49-F238E27FC236}">
                <a16:creationId xmlns:a16="http://schemas.microsoft.com/office/drawing/2014/main" id="{9D52D2B3-B860-4B48-83DE-C93ED831729C}"/>
              </a:ext>
            </a:extLst>
          </p:cNvPr>
          <p:cNvSpPr txBox="1"/>
          <p:nvPr/>
        </p:nvSpPr>
        <p:spPr>
          <a:xfrm>
            <a:off x="7987402" y="5831647"/>
            <a:ext cx="1272640" cy="400110"/>
          </a:xfrm>
          <a:prstGeom prst="rect">
            <a:avLst/>
          </a:prstGeom>
          <a:noFill/>
        </p:spPr>
        <p:txBody>
          <a:bodyPr wrap="square" rtlCol="0">
            <a:spAutoFit/>
          </a:bodyPr>
          <a:lstStyle/>
          <a:p>
            <a:pPr algn="ctr"/>
            <a:r>
              <a:rPr lang="es-ES" sz="2000" b="1">
                <a:solidFill>
                  <a:schemeClr val="bg1"/>
                </a:solidFill>
                <a:latin typeface="+mj-lt"/>
              </a:rPr>
              <a:t>Etnicidad</a:t>
            </a:r>
            <a:endParaRPr lang="es-MX">
              <a:solidFill>
                <a:schemeClr val="bg1"/>
              </a:solidFill>
              <a:latin typeface="+mj-lt"/>
            </a:endParaRPr>
          </a:p>
        </p:txBody>
      </p:sp>
      <p:sp>
        <p:nvSpPr>
          <p:cNvPr id="77" name="TextBox 76">
            <a:extLst>
              <a:ext uri="{FF2B5EF4-FFF2-40B4-BE49-F238E27FC236}">
                <a16:creationId xmlns:a16="http://schemas.microsoft.com/office/drawing/2014/main" id="{5718CA7E-CC22-4FCF-9556-1C4904F3BCF8}"/>
              </a:ext>
            </a:extLst>
          </p:cNvPr>
          <p:cNvSpPr txBox="1"/>
          <p:nvPr/>
        </p:nvSpPr>
        <p:spPr>
          <a:xfrm>
            <a:off x="2866471" y="1536499"/>
            <a:ext cx="925800" cy="275717"/>
          </a:xfrm>
          <a:prstGeom prst="rect">
            <a:avLst/>
          </a:prstGeom>
          <a:noFill/>
        </p:spPr>
        <p:txBody>
          <a:bodyPr wrap="square" rtlCol="0">
            <a:spAutoFit/>
          </a:bodyPr>
          <a:lstStyle/>
          <a:p>
            <a:pPr algn="ctr">
              <a:lnSpc>
                <a:spcPct val="70000"/>
              </a:lnSpc>
            </a:pPr>
            <a:r>
              <a:rPr lang="es-ES" sz="1600" b="1">
                <a:latin typeface="+mj-lt"/>
              </a:rPr>
              <a:t>General</a:t>
            </a:r>
            <a:endParaRPr lang="es-MX" sz="1400">
              <a:latin typeface="+mj-lt"/>
            </a:endParaRPr>
          </a:p>
        </p:txBody>
      </p:sp>
      <p:sp>
        <p:nvSpPr>
          <p:cNvPr id="78" name="TextBox 77">
            <a:extLst>
              <a:ext uri="{FF2B5EF4-FFF2-40B4-BE49-F238E27FC236}">
                <a16:creationId xmlns:a16="http://schemas.microsoft.com/office/drawing/2014/main" id="{6104E117-C7D5-4414-8B92-774438B86E8F}"/>
              </a:ext>
            </a:extLst>
          </p:cNvPr>
          <p:cNvSpPr txBox="1"/>
          <p:nvPr/>
        </p:nvSpPr>
        <p:spPr>
          <a:xfrm>
            <a:off x="4129342" y="1536499"/>
            <a:ext cx="1122124" cy="275717"/>
          </a:xfrm>
          <a:prstGeom prst="rect">
            <a:avLst/>
          </a:prstGeom>
          <a:noFill/>
        </p:spPr>
        <p:txBody>
          <a:bodyPr wrap="square" rtlCol="0">
            <a:spAutoFit/>
          </a:bodyPr>
          <a:lstStyle/>
          <a:p>
            <a:pPr algn="ctr">
              <a:lnSpc>
                <a:spcPct val="70000"/>
              </a:lnSpc>
            </a:pPr>
            <a:r>
              <a:rPr lang="es-ES" sz="1600" b="1">
                <a:latin typeface="+mj-lt"/>
              </a:rPr>
              <a:t>Indígenas</a:t>
            </a:r>
            <a:endParaRPr lang="es-MX" sz="1600">
              <a:latin typeface="+mj-lt"/>
            </a:endParaRPr>
          </a:p>
        </p:txBody>
      </p:sp>
      <p:sp>
        <p:nvSpPr>
          <p:cNvPr id="79" name="TextBox 78">
            <a:extLst>
              <a:ext uri="{FF2B5EF4-FFF2-40B4-BE49-F238E27FC236}">
                <a16:creationId xmlns:a16="http://schemas.microsoft.com/office/drawing/2014/main" id="{B0B2A9AF-9ED4-4A43-A5A6-582FF8461B9A}"/>
              </a:ext>
            </a:extLst>
          </p:cNvPr>
          <p:cNvSpPr txBox="1"/>
          <p:nvPr/>
        </p:nvSpPr>
        <p:spPr>
          <a:xfrm>
            <a:off x="5720763" y="1526765"/>
            <a:ext cx="700263" cy="275717"/>
          </a:xfrm>
          <a:prstGeom prst="rect">
            <a:avLst/>
          </a:prstGeom>
          <a:noFill/>
        </p:spPr>
        <p:txBody>
          <a:bodyPr wrap="square" rtlCol="0">
            <a:spAutoFit/>
          </a:bodyPr>
          <a:lstStyle/>
          <a:p>
            <a:pPr algn="ctr">
              <a:lnSpc>
                <a:spcPct val="70000"/>
              </a:lnSpc>
            </a:pPr>
            <a:r>
              <a:rPr lang="es-ES" sz="1600" b="1">
                <a:latin typeface="+mj-lt"/>
              </a:rPr>
              <a:t>Niñez</a:t>
            </a:r>
            <a:endParaRPr lang="es-MX" sz="1600">
              <a:latin typeface="+mj-lt"/>
            </a:endParaRPr>
          </a:p>
        </p:txBody>
      </p:sp>
      <p:sp>
        <p:nvSpPr>
          <p:cNvPr id="80" name="TextBox 79">
            <a:extLst>
              <a:ext uri="{FF2B5EF4-FFF2-40B4-BE49-F238E27FC236}">
                <a16:creationId xmlns:a16="http://schemas.microsoft.com/office/drawing/2014/main" id="{06370FEA-0641-44B8-8D53-B88887AEBEAB}"/>
              </a:ext>
            </a:extLst>
          </p:cNvPr>
          <p:cNvSpPr txBox="1"/>
          <p:nvPr/>
        </p:nvSpPr>
        <p:spPr>
          <a:xfrm>
            <a:off x="6826354" y="1535878"/>
            <a:ext cx="1062790" cy="275717"/>
          </a:xfrm>
          <a:prstGeom prst="rect">
            <a:avLst/>
          </a:prstGeom>
          <a:noFill/>
        </p:spPr>
        <p:txBody>
          <a:bodyPr wrap="square" rtlCol="0">
            <a:spAutoFit/>
          </a:bodyPr>
          <a:lstStyle/>
          <a:p>
            <a:pPr algn="ctr">
              <a:lnSpc>
                <a:spcPct val="70000"/>
              </a:lnSpc>
            </a:pPr>
            <a:r>
              <a:rPr lang="es-ES" sz="1600" b="1">
                <a:latin typeface="+mj-lt"/>
              </a:rPr>
              <a:t>Juventud</a:t>
            </a:r>
            <a:endParaRPr lang="es-MX" sz="1600">
              <a:latin typeface="+mj-lt"/>
            </a:endParaRPr>
          </a:p>
        </p:txBody>
      </p:sp>
      <p:sp>
        <p:nvSpPr>
          <p:cNvPr id="81" name="TextBox 80">
            <a:extLst>
              <a:ext uri="{FF2B5EF4-FFF2-40B4-BE49-F238E27FC236}">
                <a16:creationId xmlns:a16="http://schemas.microsoft.com/office/drawing/2014/main" id="{05C233A7-F3D9-475A-BC3B-27DC66535BE4}"/>
              </a:ext>
            </a:extLst>
          </p:cNvPr>
          <p:cNvSpPr txBox="1"/>
          <p:nvPr/>
        </p:nvSpPr>
        <p:spPr>
          <a:xfrm>
            <a:off x="8163687" y="1536499"/>
            <a:ext cx="1335412"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rural</a:t>
            </a:r>
            <a:endParaRPr lang="es-MX" sz="1600">
              <a:latin typeface="+mj-lt"/>
            </a:endParaRPr>
          </a:p>
        </p:txBody>
      </p:sp>
      <p:sp>
        <p:nvSpPr>
          <p:cNvPr id="82" name="TextBox 81">
            <a:extLst>
              <a:ext uri="{FF2B5EF4-FFF2-40B4-BE49-F238E27FC236}">
                <a16:creationId xmlns:a16="http://schemas.microsoft.com/office/drawing/2014/main" id="{E1DFBFBD-215C-4B3C-A703-5DB87D032DF9}"/>
              </a:ext>
            </a:extLst>
          </p:cNvPr>
          <p:cNvSpPr txBox="1"/>
          <p:nvPr/>
        </p:nvSpPr>
        <p:spPr>
          <a:xfrm>
            <a:off x="9618957" y="1536499"/>
            <a:ext cx="1526843"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urbana</a:t>
            </a:r>
            <a:endParaRPr lang="es-MX" sz="1600">
              <a:latin typeface="+mj-lt"/>
            </a:endParaRPr>
          </a:p>
        </p:txBody>
      </p:sp>
      <p:sp>
        <p:nvSpPr>
          <p:cNvPr id="99" name="TextBox 98">
            <a:extLst>
              <a:ext uri="{FF2B5EF4-FFF2-40B4-BE49-F238E27FC236}">
                <a16:creationId xmlns:a16="http://schemas.microsoft.com/office/drawing/2014/main" id="{339D92F5-2DE9-4524-9F55-2AABBCA4E739}"/>
              </a:ext>
            </a:extLst>
          </p:cNvPr>
          <p:cNvSpPr txBox="1"/>
          <p:nvPr/>
        </p:nvSpPr>
        <p:spPr>
          <a:xfrm>
            <a:off x="1874223" y="3373108"/>
            <a:ext cx="1074966" cy="448071"/>
          </a:xfrm>
          <a:prstGeom prst="rect">
            <a:avLst/>
          </a:prstGeom>
          <a:noFill/>
        </p:spPr>
        <p:txBody>
          <a:bodyPr wrap="square" rtlCol="0">
            <a:spAutoFit/>
          </a:bodyPr>
          <a:lstStyle/>
          <a:p>
            <a:pPr algn="ctr">
              <a:lnSpc>
                <a:spcPct val="70000"/>
              </a:lnSpc>
            </a:pPr>
            <a:r>
              <a:rPr lang="es-ES" sz="1600" b="1">
                <a:latin typeface="+mj-lt"/>
              </a:rPr>
              <a:t>Niñez </a:t>
            </a:r>
          </a:p>
          <a:p>
            <a:pPr algn="ctr">
              <a:lnSpc>
                <a:spcPct val="70000"/>
              </a:lnSpc>
            </a:pPr>
            <a:r>
              <a:rPr lang="es-ES" sz="1600">
                <a:latin typeface="+mj-lt"/>
              </a:rPr>
              <a:t> </a:t>
            </a:r>
            <a:r>
              <a:rPr lang="es-ES" sz="1100">
                <a:latin typeface="+mj-lt"/>
              </a:rPr>
              <a:t>(0-11 años)</a:t>
            </a:r>
            <a:endParaRPr lang="es-MX" sz="1400">
              <a:latin typeface="+mj-lt"/>
            </a:endParaRPr>
          </a:p>
        </p:txBody>
      </p:sp>
      <p:sp>
        <p:nvSpPr>
          <p:cNvPr id="101" name="TextBox 100">
            <a:extLst>
              <a:ext uri="{FF2B5EF4-FFF2-40B4-BE49-F238E27FC236}">
                <a16:creationId xmlns:a16="http://schemas.microsoft.com/office/drawing/2014/main" id="{8AC30A7B-FF18-4625-97CB-D835BE5DDF1B}"/>
              </a:ext>
            </a:extLst>
          </p:cNvPr>
          <p:cNvSpPr txBox="1"/>
          <p:nvPr/>
        </p:nvSpPr>
        <p:spPr>
          <a:xfrm>
            <a:off x="2866471" y="3373108"/>
            <a:ext cx="1246449" cy="448071"/>
          </a:xfrm>
          <a:prstGeom prst="rect">
            <a:avLst/>
          </a:prstGeom>
          <a:noFill/>
        </p:spPr>
        <p:txBody>
          <a:bodyPr wrap="square" rtlCol="0">
            <a:spAutoFit/>
          </a:bodyPr>
          <a:lstStyle/>
          <a:p>
            <a:pPr algn="ctr">
              <a:lnSpc>
                <a:spcPct val="70000"/>
              </a:lnSpc>
            </a:pPr>
            <a:r>
              <a:rPr lang="es-ES" sz="1600" b="1">
                <a:latin typeface="+mj-lt"/>
              </a:rPr>
              <a:t>Adolescencia</a:t>
            </a:r>
          </a:p>
          <a:p>
            <a:pPr algn="ctr">
              <a:lnSpc>
                <a:spcPct val="70000"/>
              </a:lnSpc>
            </a:pPr>
            <a:r>
              <a:rPr lang="es-ES" sz="1600">
                <a:latin typeface="+mj-lt"/>
              </a:rPr>
              <a:t> </a:t>
            </a:r>
            <a:r>
              <a:rPr lang="es-ES" sz="1100">
                <a:latin typeface="+mj-lt"/>
              </a:rPr>
              <a:t>(12-17 años)</a:t>
            </a:r>
            <a:endParaRPr lang="es-MX" sz="1600">
              <a:latin typeface="+mj-lt"/>
            </a:endParaRPr>
          </a:p>
        </p:txBody>
      </p:sp>
      <p:sp>
        <p:nvSpPr>
          <p:cNvPr id="103" name="TextBox 102">
            <a:extLst>
              <a:ext uri="{FF2B5EF4-FFF2-40B4-BE49-F238E27FC236}">
                <a16:creationId xmlns:a16="http://schemas.microsoft.com/office/drawing/2014/main" id="{3E18A8D3-0984-44E9-AA79-8531715C1EAC}"/>
              </a:ext>
            </a:extLst>
          </p:cNvPr>
          <p:cNvSpPr txBox="1"/>
          <p:nvPr/>
        </p:nvSpPr>
        <p:spPr>
          <a:xfrm>
            <a:off x="6096000" y="3373108"/>
            <a:ext cx="1518719" cy="448071"/>
          </a:xfrm>
          <a:prstGeom prst="rect">
            <a:avLst/>
          </a:prstGeom>
          <a:noFill/>
        </p:spPr>
        <p:txBody>
          <a:bodyPr wrap="square" rtlCol="0">
            <a:spAutoFit/>
          </a:bodyPr>
          <a:lstStyle/>
          <a:p>
            <a:pPr algn="ctr">
              <a:lnSpc>
                <a:spcPct val="70000"/>
              </a:lnSpc>
            </a:pPr>
            <a:r>
              <a:rPr lang="es-ES" sz="1600" b="1">
                <a:latin typeface="+mj-lt"/>
              </a:rPr>
              <a:t>Adultos mayores</a:t>
            </a:r>
          </a:p>
          <a:p>
            <a:pPr algn="ctr">
              <a:lnSpc>
                <a:spcPct val="70000"/>
              </a:lnSpc>
            </a:pPr>
            <a:r>
              <a:rPr lang="es-ES" sz="1600">
                <a:latin typeface="+mj-lt"/>
              </a:rPr>
              <a:t> </a:t>
            </a:r>
            <a:r>
              <a:rPr lang="es-ES" sz="1100">
                <a:latin typeface="+mj-lt"/>
              </a:rPr>
              <a:t>(65 años y más)</a:t>
            </a:r>
            <a:endParaRPr lang="es-MX" sz="1100">
              <a:latin typeface="+mj-lt"/>
            </a:endParaRPr>
          </a:p>
        </p:txBody>
      </p:sp>
      <p:sp>
        <p:nvSpPr>
          <p:cNvPr id="104" name="TextBox 103">
            <a:extLst>
              <a:ext uri="{FF2B5EF4-FFF2-40B4-BE49-F238E27FC236}">
                <a16:creationId xmlns:a16="http://schemas.microsoft.com/office/drawing/2014/main" id="{53241F55-016E-4B95-99FA-DE8687D89FCD}"/>
              </a:ext>
            </a:extLst>
          </p:cNvPr>
          <p:cNvSpPr txBox="1"/>
          <p:nvPr/>
        </p:nvSpPr>
        <p:spPr>
          <a:xfrm>
            <a:off x="4076049" y="3373108"/>
            <a:ext cx="1130035" cy="448071"/>
          </a:xfrm>
          <a:prstGeom prst="rect">
            <a:avLst/>
          </a:prstGeom>
          <a:noFill/>
        </p:spPr>
        <p:txBody>
          <a:bodyPr wrap="square" rtlCol="0">
            <a:spAutoFit/>
          </a:bodyPr>
          <a:lstStyle/>
          <a:p>
            <a:pPr algn="ctr">
              <a:lnSpc>
                <a:spcPct val="70000"/>
              </a:lnSpc>
            </a:pPr>
            <a:r>
              <a:rPr lang="es-ES" sz="1600" b="1">
                <a:latin typeface="+mj-lt"/>
              </a:rPr>
              <a:t>Jóvenes</a:t>
            </a:r>
          </a:p>
          <a:p>
            <a:pPr algn="ctr">
              <a:lnSpc>
                <a:spcPct val="70000"/>
              </a:lnSpc>
            </a:pPr>
            <a:r>
              <a:rPr lang="es-ES" sz="1600" b="1">
                <a:latin typeface="+mj-lt"/>
              </a:rPr>
              <a:t> </a:t>
            </a:r>
            <a:r>
              <a:rPr lang="es-ES" sz="1100">
                <a:latin typeface="+mj-lt"/>
              </a:rPr>
              <a:t>(18-29 años)</a:t>
            </a:r>
            <a:endParaRPr lang="es-MX" sz="1600">
              <a:latin typeface="+mj-lt"/>
            </a:endParaRPr>
          </a:p>
        </p:txBody>
      </p:sp>
      <p:sp>
        <p:nvSpPr>
          <p:cNvPr id="109" name="TextBox 108">
            <a:extLst>
              <a:ext uri="{FF2B5EF4-FFF2-40B4-BE49-F238E27FC236}">
                <a16:creationId xmlns:a16="http://schemas.microsoft.com/office/drawing/2014/main" id="{EC141E55-DB9E-42F3-997E-5009C89F9B6C}"/>
              </a:ext>
            </a:extLst>
          </p:cNvPr>
          <p:cNvSpPr txBox="1"/>
          <p:nvPr/>
        </p:nvSpPr>
        <p:spPr>
          <a:xfrm>
            <a:off x="5120561" y="3370381"/>
            <a:ext cx="1116581" cy="448071"/>
          </a:xfrm>
          <a:prstGeom prst="rect">
            <a:avLst/>
          </a:prstGeom>
          <a:noFill/>
        </p:spPr>
        <p:txBody>
          <a:bodyPr wrap="square" rtlCol="0">
            <a:spAutoFit/>
          </a:bodyPr>
          <a:lstStyle/>
          <a:p>
            <a:pPr algn="ctr">
              <a:lnSpc>
                <a:spcPct val="70000"/>
              </a:lnSpc>
            </a:pPr>
            <a:r>
              <a:rPr lang="es-ES" sz="1600" b="1">
                <a:latin typeface="+mj-lt"/>
              </a:rPr>
              <a:t>Adultos</a:t>
            </a:r>
          </a:p>
          <a:p>
            <a:pPr algn="ctr">
              <a:lnSpc>
                <a:spcPct val="70000"/>
              </a:lnSpc>
            </a:pPr>
            <a:r>
              <a:rPr lang="es-ES" sz="1600" b="1">
                <a:latin typeface="+mj-lt"/>
              </a:rPr>
              <a:t> </a:t>
            </a:r>
            <a:r>
              <a:rPr lang="es-ES" sz="1100">
                <a:latin typeface="+mj-lt"/>
              </a:rPr>
              <a:t>(30-64 años)</a:t>
            </a:r>
            <a:endParaRPr lang="es-MX" sz="1600">
              <a:latin typeface="+mj-lt"/>
            </a:endParaRPr>
          </a:p>
        </p:txBody>
      </p:sp>
      <p:sp>
        <p:nvSpPr>
          <p:cNvPr id="110" name="TextBox 109">
            <a:extLst>
              <a:ext uri="{FF2B5EF4-FFF2-40B4-BE49-F238E27FC236}">
                <a16:creationId xmlns:a16="http://schemas.microsoft.com/office/drawing/2014/main" id="{7735827D-53E2-4E21-A4DB-A2807970C694}"/>
              </a:ext>
            </a:extLst>
          </p:cNvPr>
          <p:cNvSpPr txBox="1"/>
          <p:nvPr/>
        </p:nvSpPr>
        <p:spPr>
          <a:xfrm>
            <a:off x="6678584" y="5157257"/>
            <a:ext cx="809061" cy="275717"/>
          </a:xfrm>
          <a:prstGeom prst="rect">
            <a:avLst/>
          </a:prstGeom>
          <a:noFill/>
        </p:spPr>
        <p:txBody>
          <a:bodyPr wrap="square" rtlCol="0">
            <a:spAutoFit/>
          </a:bodyPr>
          <a:lstStyle/>
          <a:p>
            <a:pPr algn="ctr">
              <a:lnSpc>
                <a:spcPct val="70000"/>
              </a:lnSpc>
            </a:pPr>
            <a:r>
              <a:rPr lang="es-ES" sz="1600" b="1">
                <a:latin typeface="+mj-lt"/>
              </a:rPr>
              <a:t>Sin</a:t>
            </a:r>
          </a:p>
        </p:txBody>
      </p:sp>
      <p:sp>
        <p:nvSpPr>
          <p:cNvPr id="111" name="TextBox 110">
            <a:extLst>
              <a:ext uri="{FF2B5EF4-FFF2-40B4-BE49-F238E27FC236}">
                <a16:creationId xmlns:a16="http://schemas.microsoft.com/office/drawing/2014/main" id="{7A5464FC-2F0D-450F-A2F8-60C3D68BA8F2}"/>
              </a:ext>
            </a:extLst>
          </p:cNvPr>
          <p:cNvSpPr txBox="1"/>
          <p:nvPr/>
        </p:nvSpPr>
        <p:spPr>
          <a:xfrm>
            <a:off x="5655562" y="5157257"/>
            <a:ext cx="1029691" cy="275717"/>
          </a:xfrm>
          <a:prstGeom prst="rect">
            <a:avLst/>
          </a:prstGeom>
          <a:noFill/>
        </p:spPr>
        <p:txBody>
          <a:bodyPr wrap="square" rtlCol="0">
            <a:spAutoFit/>
          </a:bodyPr>
          <a:lstStyle/>
          <a:p>
            <a:pPr algn="ctr">
              <a:lnSpc>
                <a:spcPct val="70000"/>
              </a:lnSpc>
            </a:pPr>
            <a:r>
              <a:rPr lang="es-ES" sz="1600" b="1">
                <a:latin typeface="+mj-lt"/>
              </a:rPr>
              <a:t>Con</a:t>
            </a:r>
            <a:endParaRPr lang="es-MX" sz="1400">
              <a:latin typeface="+mj-lt"/>
            </a:endParaRPr>
          </a:p>
        </p:txBody>
      </p:sp>
      <p:sp>
        <p:nvSpPr>
          <p:cNvPr id="122" name="TextBox 121">
            <a:extLst>
              <a:ext uri="{FF2B5EF4-FFF2-40B4-BE49-F238E27FC236}">
                <a16:creationId xmlns:a16="http://schemas.microsoft.com/office/drawing/2014/main" id="{7DE7E4F1-6BE9-4176-884B-6D78C95D7FCC}"/>
              </a:ext>
            </a:extLst>
          </p:cNvPr>
          <p:cNvSpPr txBox="1"/>
          <p:nvPr/>
        </p:nvSpPr>
        <p:spPr>
          <a:xfrm>
            <a:off x="9399052" y="5157257"/>
            <a:ext cx="894870" cy="275717"/>
          </a:xfrm>
          <a:prstGeom prst="rect">
            <a:avLst/>
          </a:prstGeom>
          <a:noFill/>
        </p:spPr>
        <p:txBody>
          <a:bodyPr wrap="square" rtlCol="0">
            <a:spAutoFit/>
          </a:bodyPr>
          <a:lstStyle/>
          <a:p>
            <a:pPr algn="ctr">
              <a:lnSpc>
                <a:spcPct val="70000"/>
              </a:lnSpc>
            </a:pPr>
            <a:r>
              <a:rPr lang="es-ES" sz="1600" b="1">
                <a:latin typeface="+mj-lt"/>
              </a:rPr>
              <a:t>Indígena</a:t>
            </a:r>
            <a:endParaRPr lang="es-MX" sz="1400">
              <a:latin typeface="+mj-lt"/>
            </a:endParaRPr>
          </a:p>
        </p:txBody>
      </p:sp>
      <p:sp>
        <p:nvSpPr>
          <p:cNvPr id="123" name="TextBox 122">
            <a:extLst>
              <a:ext uri="{FF2B5EF4-FFF2-40B4-BE49-F238E27FC236}">
                <a16:creationId xmlns:a16="http://schemas.microsoft.com/office/drawing/2014/main" id="{DCC53CEF-3C45-4F3D-8B07-28EF5D402F83}"/>
              </a:ext>
            </a:extLst>
          </p:cNvPr>
          <p:cNvSpPr txBox="1"/>
          <p:nvPr/>
        </p:nvSpPr>
        <p:spPr>
          <a:xfrm>
            <a:off x="10293922" y="4984903"/>
            <a:ext cx="1166580" cy="448071"/>
          </a:xfrm>
          <a:prstGeom prst="rect">
            <a:avLst/>
          </a:prstGeom>
          <a:noFill/>
        </p:spPr>
        <p:txBody>
          <a:bodyPr wrap="square" rtlCol="0">
            <a:spAutoFit/>
          </a:bodyPr>
          <a:lstStyle/>
          <a:p>
            <a:pPr algn="ctr">
              <a:lnSpc>
                <a:spcPct val="70000"/>
              </a:lnSpc>
            </a:pPr>
            <a:r>
              <a:rPr lang="es-ES" sz="1600" b="1">
                <a:latin typeface="+mj-lt"/>
              </a:rPr>
              <a:t>Afro-</a:t>
            </a:r>
            <a:r>
              <a:rPr lang="es-ES" sz="1600" b="1" err="1">
                <a:latin typeface="+mj-lt"/>
              </a:rPr>
              <a:t>descendinte</a:t>
            </a:r>
            <a:endParaRPr lang="es-MX" sz="1400">
              <a:latin typeface="+mj-lt"/>
            </a:endParaRPr>
          </a:p>
        </p:txBody>
      </p:sp>
      <p:sp>
        <p:nvSpPr>
          <p:cNvPr id="96" name="TextBox 95">
            <a:extLst>
              <a:ext uri="{FF2B5EF4-FFF2-40B4-BE49-F238E27FC236}">
                <a16:creationId xmlns:a16="http://schemas.microsoft.com/office/drawing/2014/main" id="{A8477555-D04D-49F1-A4AA-876309904B4B}"/>
              </a:ext>
            </a:extLst>
          </p:cNvPr>
          <p:cNvSpPr txBox="1"/>
          <p:nvPr/>
        </p:nvSpPr>
        <p:spPr>
          <a:xfrm>
            <a:off x="10452390"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pic>
        <p:nvPicPr>
          <p:cNvPr id="102" name="Graphic 101">
            <a:extLst>
              <a:ext uri="{FF2B5EF4-FFF2-40B4-BE49-F238E27FC236}">
                <a16:creationId xmlns:a16="http://schemas.microsoft.com/office/drawing/2014/main" id="{882C7D2E-4C69-4333-8997-361384C968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1910" y="5053874"/>
            <a:ext cx="978772" cy="729125"/>
          </a:xfrm>
          <a:prstGeom prst="rect">
            <a:avLst/>
          </a:prstGeom>
        </p:spPr>
      </p:pic>
      <p:sp>
        <p:nvSpPr>
          <p:cNvPr id="117" name="TextBox 116">
            <a:extLst>
              <a:ext uri="{FF2B5EF4-FFF2-40B4-BE49-F238E27FC236}">
                <a16:creationId xmlns:a16="http://schemas.microsoft.com/office/drawing/2014/main" id="{D91A1022-7E34-4E73-9EF0-65164402C01B}"/>
              </a:ext>
            </a:extLst>
          </p:cNvPr>
          <p:cNvSpPr txBox="1"/>
          <p:nvPr/>
        </p:nvSpPr>
        <p:spPr>
          <a:xfrm>
            <a:off x="512966" y="5784350"/>
            <a:ext cx="1272640" cy="400110"/>
          </a:xfrm>
          <a:prstGeom prst="rect">
            <a:avLst/>
          </a:prstGeom>
          <a:noFill/>
        </p:spPr>
        <p:txBody>
          <a:bodyPr wrap="square" rtlCol="0">
            <a:spAutoFit/>
          </a:bodyPr>
          <a:lstStyle/>
          <a:p>
            <a:pPr algn="ctr"/>
            <a:r>
              <a:rPr lang="es-ES" sz="2000" b="1">
                <a:solidFill>
                  <a:schemeClr val="bg1"/>
                </a:solidFill>
                <a:latin typeface="+mj-lt"/>
              </a:rPr>
              <a:t>Localidad</a:t>
            </a:r>
            <a:endParaRPr lang="es-MX">
              <a:solidFill>
                <a:schemeClr val="bg1"/>
              </a:solidFill>
              <a:latin typeface="+mj-lt"/>
            </a:endParaRPr>
          </a:p>
        </p:txBody>
      </p:sp>
      <p:sp>
        <p:nvSpPr>
          <p:cNvPr id="125" name="TextBox 124">
            <a:extLst>
              <a:ext uri="{FF2B5EF4-FFF2-40B4-BE49-F238E27FC236}">
                <a16:creationId xmlns:a16="http://schemas.microsoft.com/office/drawing/2014/main" id="{72169C18-0635-45C1-99DC-2E47ED7D38D2}"/>
              </a:ext>
            </a:extLst>
          </p:cNvPr>
          <p:cNvSpPr txBox="1"/>
          <p:nvPr/>
        </p:nvSpPr>
        <p:spPr>
          <a:xfrm>
            <a:off x="2875563" y="5157257"/>
            <a:ext cx="1013216" cy="275717"/>
          </a:xfrm>
          <a:prstGeom prst="rect">
            <a:avLst/>
          </a:prstGeom>
          <a:noFill/>
        </p:spPr>
        <p:txBody>
          <a:bodyPr wrap="square" rtlCol="0">
            <a:spAutoFit/>
          </a:bodyPr>
          <a:lstStyle/>
          <a:p>
            <a:pPr algn="ctr">
              <a:lnSpc>
                <a:spcPct val="70000"/>
              </a:lnSpc>
            </a:pPr>
            <a:r>
              <a:rPr lang="es-ES" sz="1600" b="1">
                <a:latin typeface="+mj-lt"/>
              </a:rPr>
              <a:t>Urbana</a:t>
            </a:r>
          </a:p>
        </p:txBody>
      </p:sp>
      <p:sp>
        <p:nvSpPr>
          <p:cNvPr id="126" name="TextBox 125">
            <a:extLst>
              <a:ext uri="{FF2B5EF4-FFF2-40B4-BE49-F238E27FC236}">
                <a16:creationId xmlns:a16="http://schemas.microsoft.com/office/drawing/2014/main" id="{38E95DD5-FE24-4422-886D-F54AC6F98A25}"/>
              </a:ext>
            </a:extLst>
          </p:cNvPr>
          <p:cNvSpPr txBox="1"/>
          <p:nvPr/>
        </p:nvSpPr>
        <p:spPr>
          <a:xfrm>
            <a:off x="2000343" y="5157257"/>
            <a:ext cx="785428" cy="275717"/>
          </a:xfrm>
          <a:prstGeom prst="rect">
            <a:avLst/>
          </a:prstGeom>
          <a:noFill/>
        </p:spPr>
        <p:txBody>
          <a:bodyPr wrap="square" rtlCol="0">
            <a:spAutoFit/>
          </a:bodyPr>
          <a:lstStyle/>
          <a:p>
            <a:pPr algn="ctr">
              <a:lnSpc>
                <a:spcPct val="70000"/>
              </a:lnSpc>
            </a:pPr>
            <a:r>
              <a:rPr lang="es-ES" sz="1600" b="1">
                <a:latin typeface="+mj-lt"/>
              </a:rPr>
              <a:t>Rural</a:t>
            </a:r>
            <a:endParaRPr lang="es-MX" sz="1400">
              <a:latin typeface="+mj-lt"/>
            </a:endParaRPr>
          </a:p>
        </p:txBody>
      </p:sp>
      <p:pic>
        <p:nvPicPr>
          <p:cNvPr id="129" name="Graphic 128">
            <a:extLst>
              <a:ext uri="{FF2B5EF4-FFF2-40B4-BE49-F238E27FC236}">
                <a16:creationId xmlns:a16="http://schemas.microsoft.com/office/drawing/2014/main" id="{A1DEBA32-1F2C-462C-94D6-2BABD19DB7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85262" y="3198777"/>
            <a:ext cx="816918" cy="759253"/>
          </a:xfrm>
          <a:prstGeom prst="rect">
            <a:avLst/>
          </a:prstGeom>
        </p:spPr>
      </p:pic>
      <p:sp>
        <p:nvSpPr>
          <p:cNvPr id="130" name="TextBox 129">
            <a:extLst>
              <a:ext uri="{FF2B5EF4-FFF2-40B4-BE49-F238E27FC236}">
                <a16:creationId xmlns:a16="http://schemas.microsoft.com/office/drawing/2014/main" id="{BE1B42EF-DB26-401F-B68D-F02770307392}"/>
              </a:ext>
            </a:extLst>
          </p:cNvPr>
          <p:cNvSpPr txBox="1"/>
          <p:nvPr/>
        </p:nvSpPr>
        <p:spPr>
          <a:xfrm>
            <a:off x="8047682" y="3999326"/>
            <a:ext cx="1112363" cy="400110"/>
          </a:xfrm>
          <a:prstGeom prst="rect">
            <a:avLst/>
          </a:prstGeom>
          <a:noFill/>
        </p:spPr>
        <p:txBody>
          <a:bodyPr wrap="square" rtlCol="0">
            <a:spAutoFit/>
          </a:bodyPr>
          <a:lstStyle/>
          <a:p>
            <a:pPr algn="ctr"/>
            <a:r>
              <a:rPr lang="es-ES" sz="2000" b="1">
                <a:solidFill>
                  <a:schemeClr val="bg1"/>
                </a:solidFill>
                <a:latin typeface="+mj-lt"/>
              </a:rPr>
              <a:t>Región</a:t>
            </a:r>
            <a:endParaRPr lang="es-MX">
              <a:solidFill>
                <a:schemeClr val="bg1"/>
              </a:solidFill>
              <a:latin typeface="+mj-lt"/>
            </a:endParaRPr>
          </a:p>
        </p:txBody>
      </p:sp>
      <p:sp>
        <p:nvSpPr>
          <p:cNvPr id="131" name="TextBox 130">
            <a:extLst>
              <a:ext uri="{FF2B5EF4-FFF2-40B4-BE49-F238E27FC236}">
                <a16:creationId xmlns:a16="http://schemas.microsoft.com/office/drawing/2014/main" id="{A6EDB88F-9C4D-45D6-939D-1368A27B6A96}"/>
              </a:ext>
            </a:extLst>
          </p:cNvPr>
          <p:cNvSpPr txBox="1"/>
          <p:nvPr/>
        </p:nvSpPr>
        <p:spPr>
          <a:xfrm>
            <a:off x="9431327" y="3176889"/>
            <a:ext cx="927144" cy="403637"/>
          </a:xfrm>
          <a:prstGeom prst="rect">
            <a:avLst/>
          </a:prstGeom>
          <a:noFill/>
        </p:spPr>
        <p:txBody>
          <a:bodyPr wrap="square" rtlCol="0">
            <a:spAutoFit/>
          </a:bodyPr>
          <a:lstStyle/>
          <a:p>
            <a:pPr algn="ctr">
              <a:lnSpc>
                <a:spcPct val="70000"/>
              </a:lnSpc>
            </a:pPr>
            <a:r>
              <a:rPr lang="es-ES" sz="1400" b="1">
                <a:latin typeface="+mj-lt"/>
              </a:rPr>
              <a:t>Sur-sureste</a:t>
            </a:r>
            <a:endParaRPr lang="es-MX" sz="1200">
              <a:latin typeface="+mj-lt"/>
            </a:endParaRPr>
          </a:p>
        </p:txBody>
      </p:sp>
      <p:sp>
        <p:nvSpPr>
          <p:cNvPr id="132" name="TextBox 131">
            <a:extLst>
              <a:ext uri="{FF2B5EF4-FFF2-40B4-BE49-F238E27FC236}">
                <a16:creationId xmlns:a16="http://schemas.microsoft.com/office/drawing/2014/main" id="{831DD737-AD5D-4A2C-B3A1-0D34BE9FE148}"/>
              </a:ext>
            </a:extLst>
          </p:cNvPr>
          <p:cNvSpPr txBox="1"/>
          <p:nvPr/>
        </p:nvSpPr>
        <p:spPr>
          <a:xfrm>
            <a:off x="10442283" y="3188985"/>
            <a:ext cx="927144" cy="403637"/>
          </a:xfrm>
          <a:prstGeom prst="rect">
            <a:avLst/>
          </a:prstGeom>
          <a:noFill/>
        </p:spPr>
        <p:txBody>
          <a:bodyPr wrap="square" rtlCol="0">
            <a:spAutoFit/>
          </a:bodyPr>
          <a:lstStyle/>
          <a:p>
            <a:pPr algn="ctr">
              <a:lnSpc>
                <a:spcPct val="70000"/>
              </a:lnSpc>
            </a:pPr>
            <a:r>
              <a:rPr lang="es-ES" sz="1400" b="1">
                <a:latin typeface="+mj-lt"/>
              </a:rPr>
              <a:t>No Sur-sureste</a:t>
            </a:r>
            <a:endParaRPr lang="es-MX" sz="1200">
              <a:latin typeface="+mj-lt"/>
            </a:endParaRPr>
          </a:p>
        </p:txBody>
      </p:sp>
      <p:sp>
        <p:nvSpPr>
          <p:cNvPr id="133" name="TextBox 132">
            <a:extLst>
              <a:ext uri="{FF2B5EF4-FFF2-40B4-BE49-F238E27FC236}">
                <a16:creationId xmlns:a16="http://schemas.microsoft.com/office/drawing/2014/main" id="{37C85BA3-2859-4AED-938A-E716B2A6F462}"/>
              </a:ext>
            </a:extLst>
          </p:cNvPr>
          <p:cNvSpPr txBox="1"/>
          <p:nvPr/>
        </p:nvSpPr>
        <p:spPr>
          <a:xfrm>
            <a:off x="9329552" y="3972310"/>
            <a:ext cx="701031" cy="252826"/>
          </a:xfrm>
          <a:prstGeom prst="rect">
            <a:avLst/>
          </a:prstGeom>
          <a:noFill/>
        </p:spPr>
        <p:txBody>
          <a:bodyPr wrap="square" rtlCol="0">
            <a:spAutoFit/>
          </a:bodyPr>
          <a:lstStyle/>
          <a:p>
            <a:pPr algn="ctr">
              <a:lnSpc>
                <a:spcPct val="70000"/>
              </a:lnSpc>
            </a:pPr>
            <a:r>
              <a:rPr lang="es-ES" sz="1400" b="1">
                <a:latin typeface="+mj-lt"/>
              </a:rPr>
              <a:t>Gpo.1</a:t>
            </a:r>
            <a:endParaRPr lang="es-MX" sz="1200">
              <a:latin typeface="+mj-lt"/>
            </a:endParaRPr>
          </a:p>
        </p:txBody>
      </p:sp>
      <p:sp>
        <p:nvSpPr>
          <p:cNvPr id="134" name="TextBox 133">
            <a:extLst>
              <a:ext uri="{FF2B5EF4-FFF2-40B4-BE49-F238E27FC236}">
                <a16:creationId xmlns:a16="http://schemas.microsoft.com/office/drawing/2014/main" id="{3664EED6-D98E-4332-AAA5-FBF3420BD543}"/>
              </a:ext>
            </a:extLst>
          </p:cNvPr>
          <p:cNvSpPr txBox="1"/>
          <p:nvPr/>
        </p:nvSpPr>
        <p:spPr>
          <a:xfrm>
            <a:off x="9998179" y="3972310"/>
            <a:ext cx="791740" cy="252826"/>
          </a:xfrm>
          <a:prstGeom prst="rect">
            <a:avLst/>
          </a:prstGeom>
          <a:noFill/>
        </p:spPr>
        <p:txBody>
          <a:bodyPr wrap="square" rtlCol="0">
            <a:spAutoFit/>
          </a:bodyPr>
          <a:lstStyle/>
          <a:p>
            <a:pPr algn="ctr">
              <a:lnSpc>
                <a:spcPct val="70000"/>
              </a:lnSpc>
            </a:pPr>
            <a:r>
              <a:rPr lang="es-ES" sz="1400" b="1">
                <a:latin typeface="+mj-lt"/>
              </a:rPr>
              <a:t>Gpo.2</a:t>
            </a:r>
            <a:endParaRPr lang="es-MX" sz="1200">
              <a:latin typeface="+mj-lt"/>
            </a:endParaRPr>
          </a:p>
        </p:txBody>
      </p:sp>
      <p:sp>
        <p:nvSpPr>
          <p:cNvPr id="135" name="TextBox 134">
            <a:extLst>
              <a:ext uri="{FF2B5EF4-FFF2-40B4-BE49-F238E27FC236}">
                <a16:creationId xmlns:a16="http://schemas.microsoft.com/office/drawing/2014/main" id="{72BFD491-B36E-4430-9D7D-7454538DA942}"/>
              </a:ext>
            </a:extLst>
          </p:cNvPr>
          <p:cNvSpPr txBox="1"/>
          <p:nvPr/>
        </p:nvSpPr>
        <p:spPr>
          <a:xfrm>
            <a:off x="10690813" y="3972310"/>
            <a:ext cx="791740" cy="252826"/>
          </a:xfrm>
          <a:prstGeom prst="rect">
            <a:avLst/>
          </a:prstGeom>
          <a:noFill/>
        </p:spPr>
        <p:txBody>
          <a:bodyPr wrap="square" rtlCol="0">
            <a:spAutoFit/>
          </a:bodyPr>
          <a:lstStyle/>
          <a:p>
            <a:pPr algn="ctr">
              <a:lnSpc>
                <a:spcPct val="70000"/>
              </a:lnSpc>
            </a:pPr>
            <a:r>
              <a:rPr lang="es-ES" sz="1400" b="1">
                <a:latin typeface="+mj-lt"/>
              </a:rPr>
              <a:t>Gpo.3</a:t>
            </a:r>
            <a:endParaRPr lang="es-MX" sz="1200">
              <a:latin typeface="+mj-lt"/>
            </a:endParaRPr>
          </a:p>
        </p:txBody>
      </p:sp>
      <p:sp>
        <p:nvSpPr>
          <p:cNvPr id="136" name="TextBox 135">
            <a:extLst>
              <a:ext uri="{FF2B5EF4-FFF2-40B4-BE49-F238E27FC236}">
                <a16:creationId xmlns:a16="http://schemas.microsoft.com/office/drawing/2014/main" id="{B4086CA2-3B8F-4513-9E76-DC82D8C9AFD0}"/>
              </a:ext>
            </a:extLst>
          </p:cNvPr>
          <p:cNvSpPr txBox="1"/>
          <p:nvPr/>
        </p:nvSpPr>
        <p:spPr>
          <a:xfrm>
            <a:off x="9453089" y="3600685"/>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3,275.1</a:t>
            </a:r>
          </a:p>
        </p:txBody>
      </p:sp>
      <p:sp>
        <p:nvSpPr>
          <p:cNvPr id="137" name="TextBox 136">
            <a:extLst>
              <a:ext uri="{FF2B5EF4-FFF2-40B4-BE49-F238E27FC236}">
                <a16:creationId xmlns:a16="http://schemas.microsoft.com/office/drawing/2014/main" id="{C0C87FAC-FCB9-4958-B05E-9B3E5EF3CA8C}"/>
              </a:ext>
            </a:extLst>
          </p:cNvPr>
          <p:cNvSpPr txBox="1"/>
          <p:nvPr/>
        </p:nvSpPr>
        <p:spPr>
          <a:xfrm>
            <a:off x="10483115" y="3607700"/>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4,221.3</a:t>
            </a:r>
          </a:p>
        </p:txBody>
      </p:sp>
      <p:sp>
        <p:nvSpPr>
          <p:cNvPr id="138" name="TextBox 137">
            <a:extLst>
              <a:ext uri="{FF2B5EF4-FFF2-40B4-BE49-F238E27FC236}">
                <a16:creationId xmlns:a16="http://schemas.microsoft.com/office/drawing/2014/main" id="{25DFDA28-8185-47D5-8F5F-D51592F7FB8D}"/>
              </a:ext>
            </a:extLst>
          </p:cNvPr>
          <p:cNvSpPr txBox="1"/>
          <p:nvPr/>
        </p:nvSpPr>
        <p:spPr>
          <a:xfrm>
            <a:off x="9260110" y="4275069"/>
            <a:ext cx="791740" cy="252826"/>
          </a:xfrm>
          <a:prstGeom prst="rect">
            <a:avLst/>
          </a:prstGeom>
          <a:noFill/>
        </p:spPr>
        <p:txBody>
          <a:bodyPr wrap="square" rtlCol="0">
            <a:spAutoFit/>
          </a:bodyPr>
          <a:lstStyle/>
          <a:p>
            <a:pPr algn="ctr">
              <a:lnSpc>
                <a:spcPct val="70000"/>
              </a:lnSpc>
            </a:pPr>
            <a:r>
              <a:rPr lang="es-ES" sz="1400" b="1">
                <a:solidFill>
                  <a:schemeClr val="tx1">
                    <a:lumMod val="65000"/>
                    <a:lumOff val="35000"/>
                  </a:schemeClr>
                </a:solidFill>
                <a:latin typeface="+mj-lt"/>
              </a:rPr>
              <a:t>3,512.1</a:t>
            </a:r>
          </a:p>
        </p:txBody>
      </p:sp>
      <p:sp>
        <p:nvSpPr>
          <p:cNvPr id="139" name="TextBox 138">
            <a:extLst>
              <a:ext uri="{FF2B5EF4-FFF2-40B4-BE49-F238E27FC236}">
                <a16:creationId xmlns:a16="http://schemas.microsoft.com/office/drawing/2014/main" id="{935AC214-85D8-4EEC-804A-96FF0E4F5371}"/>
              </a:ext>
            </a:extLst>
          </p:cNvPr>
          <p:cNvSpPr txBox="1"/>
          <p:nvPr/>
        </p:nvSpPr>
        <p:spPr>
          <a:xfrm>
            <a:off x="9958470" y="4283585"/>
            <a:ext cx="817432" cy="252826"/>
          </a:xfrm>
          <a:prstGeom prst="rect">
            <a:avLst/>
          </a:prstGeom>
          <a:noFill/>
        </p:spPr>
        <p:txBody>
          <a:bodyPr wrap="square" rtlCol="0">
            <a:spAutoFit/>
          </a:bodyPr>
          <a:lstStyle/>
          <a:p>
            <a:pPr algn="ctr">
              <a:lnSpc>
                <a:spcPct val="70000"/>
              </a:lnSpc>
            </a:pPr>
            <a:r>
              <a:rPr lang="es-ES" sz="1400" b="1">
                <a:solidFill>
                  <a:schemeClr val="tx1">
                    <a:lumMod val="65000"/>
                    <a:lumOff val="35000"/>
                  </a:schemeClr>
                </a:solidFill>
                <a:latin typeface="+mj-lt"/>
              </a:rPr>
              <a:t>4,221.3</a:t>
            </a:r>
          </a:p>
        </p:txBody>
      </p:sp>
      <p:sp>
        <p:nvSpPr>
          <p:cNvPr id="140" name="TextBox 139">
            <a:extLst>
              <a:ext uri="{FF2B5EF4-FFF2-40B4-BE49-F238E27FC236}">
                <a16:creationId xmlns:a16="http://schemas.microsoft.com/office/drawing/2014/main" id="{DF1EBB78-0EE6-4A35-A52F-53071E8EC948}"/>
              </a:ext>
            </a:extLst>
          </p:cNvPr>
          <p:cNvSpPr txBox="1"/>
          <p:nvPr/>
        </p:nvSpPr>
        <p:spPr>
          <a:xfrm>
            <a:off x="10679767" y="4284348"/>
            <a:ext cx="847550" cy="252826"/>
          </a:xfrm>
          <a:prstGeom prst="rect">
            <a:avLst/>
          </a:prstGeom>
          <a:noFill/>
        </p:spPr>
        <p:txBody>
          <a:bodyPr wrap="square" rtlCol="0">
            <a:spAutoFit/>
          </a:bodyPr>
          <a:lstStyle/>
          <a:p>
            <a:pPr algn="ctr">
              <a:lnSpc>
                <a:spcPct val="70000"/>
              </a:lnSpc>
            </a:pPr>
            <a:r>
              <a:rPr lang="es-ES" sz="1400" b="1">
                <a:solidFill>
                  <a:schemeClr val="tx1">
                    <a:lumMod val="65000"/>
                    <a:lumOff val="35000"/>
                  </a:schemeClr>
                </a:solidFill>
                <a:latin typeface="+mj-lt"/>
              </a:rPr>
              <a:t>4,924.3</a:t>
            </a:r>
          </a:p>
        </p:txBody>
      </p:sp>
      <p:sp>
        <p:nvSpPr>
          <p:cNvPr id="141" name="Content Placeholder 2">
            <a:extLst>
              <a:ext uri="{FF2B5EF4-FFF2-40B4-BE49-F238E27FC236}">
                <a16:creationId xmlns:a16="http://schemas.microsoft.com/office/drawing/2014/main" id="{19CB08BD-CF8D-4D25-BCEB-2EB1B5620A40}"/>
              </a:ext>
            </a:extLst>
          </p:cNvPr>
          <p:cNvSpPr>
            <a:spLocks noGrp="1"/>
          </p:cNvSpPr>
          <p:nvPr>
            <p:ph idx="1"/>
          </p:nvPr>
        </p:nvSpPr>
        <p:spPr>
          <a:xfrm>
            <a:off x="373404" y="843524"/>
            <a:ext cx="11087098" cy="352880"/>
          </a:xfrm>
        </p:spPr>
        <p:txBody>
          <a:bodyPr>
            <a:normAutofit/>
          </a:bodyPr>
          <a:lstStyle/>
          <a:p>
            <a:r>
              <a:rPr lang="es-ES" b="0" spc="0">
                <a:latin typeface="+mj-lt"/>
              </a:rPr>
              <a:t>Para 2018, en el país la mediana del ingreso mensual real de los ocupados de 15 años y más es de </a:t>
            </a:r>
            <a:r>
              <a:rPr lang="es-ES" spc="0">
                <a:latin typeface="+mj-lt"/>
              </a:rPr>
              <a:t>4,221.3 pesos.</a:t>
            </a:r>
          </a:p>
        </p:txBody>
      </p:sp>
      <p:pic>
        <p:nvPicPr>
          <p:cNvPr id="95" name="Graphic 94">
            <a:extLst>
              <a:ext uri="{FF2B5EF4-FFF2-40B4-BE49-F238E27FC236}">
                <a16:creationId xmlns:a16="http://schemas.microsoft.com/office/drawing/2014/main" id="{228907CA-47FA-4F13-9665-CA548CA48656}"/>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b="64846"/>
          <a:stretch/>
        </p:blipFill>
        <p:spPr>
          <a:xfrm>
            <a:off x="2310372" y="1827055"/>
            <a:ext cx="449292" cy="393954"/>
          </a:xfrm>
          <a:prstGeom prst="rect">
            <a:avLst/>
          </a:prstGeom>
        </p:spPr>
      </p:pic>
      <p:pic>
        <p:nvPicPr>
          <p:cNvPr id="114" name="Graphic 113">
            <a:extLst>
              <a:ext uri="{FF2B5EF4-FFF2-40B4-BE49-F238E27FC236}">
                <a16:creationId xmlns:a16="http://schemas.microsoft.com/office/drawing/2014/main" id="{3AFEE203-63C7-4DFA-B8A0-EEC3DD5D0578}"/>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t="60248"/>
          <a:stretch/>
        </p:blipFill>
        <p:spPr>
          <a:xfrm>
            <a:off x="2304594" y="2303844"/>
            <a:ext cx="449292" cy="445477"/>
          </a:xfrm>
          <a:prstGeom prst="rect">
            <a:avLst/>
          </a:prstGeom>
        </p:spPr>
      </p:pic>
      <p:sp>
        <p:nvSpPr>
          <p:cNvPr id="150" name="TextBox 149">
            <a:extLst>
              <a:ext uri="{FF2B5EF4-FFF2-40B4-BE49-F238E27FC236}">
                <a16:creationId xmlns:a16="http://schemas.microsoft.com/office/drawing/2014/main" id="{D16FE3C1-36B8-4C78-A9E7-2FA4C03516F9}"/>
              </a:ext>
            </a:extLst>
          </p:cNvPr>
          <p:cNvSpPr txBox="1"/>
          <p:nvPr/>
        </p:nvSpPr>
        <p:spPr>
          <a:xfrm>
            <a:off x="9444899"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2" name="TextBox 151">
            <a:extLst>
              <a:ext uri="{FF2B5EF4-FFF2-40B4-BE49-F238E27FC236}">
                <a16:creationId xmlns:a16="http://schemas.microsoft.com/office/drawing/2014/main" id="{616F4C75-541B-49A1-B6E5-DE99A68FA50D}"/>
              </a:ext>
            </a:extLst>
          </p:cNvPr>
          <p:cNvSpPr txBox="1"/>
          <p:nvPr/>
        </p:nvSpPr>
        <p:spPr>
          <a:xfrm>
            <a:off x="6724816"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3" name="TextBox 152">
            <a:extLst>
              <a:ext uri="{FF2B5EF4-FFF2-40B4-BE49-F238E27FC236}">
                <a16:creationId xmlns:a16="http://schemas.microsoft.com/office/drawing/2014/main" id="{EE32A1E8-2814-46C8-A4F7-AEABDFFAAD66}"/>
              </a:ext>
            </a:extLst>
          </p:cNvPr>
          <p:cNvSpPr txBox="1"/>
          <p:nvPr/>
        </p:nvSpPr>
        <p:spPr>
          <a:xfrm>
            <a:off x="5717325"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4" name="TextBox 153">
            <a:extLst>
              <a:ext uri="{FF2B5EF4-FFF2-40B4-BE49-F238E27FC236}">
                <a16:creationId xmlns:a16="http://schemas.microsoft.com/office/drawing/2014/main" id="{05715A6C-126C-4E0B-AA70-4DF0FEED9F9E}"/>
              </a:ext>
            </a:extLst>
          </p:cNvPr>
          <p:cNvSpPr txBox="1"/>
          <p:nvPr/>
        </p:nvSpPr>
        <p:spPr>
          <a:xfrm>
            <a:off x="2008033" y="393357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9" name="TextBox 158">
            <a:extLst>
              <a:ext uri="{FF2B5EF4-FFF2-40B4-BE49-F238E27FC236}">
                <a16:creationId xmlns:a16="http://schemas.microsoft.com/office/drawing/2014/main" id="{768A713A-927B-44CF-A9FE-32E2D7A48DA7}"/>
              </a:ext>
            </a:extLst>
          </p:cNvPr>
          <p:cNvSpPr txBox="1"/>
          <p:nvPr/>
        </p:nvSpPr>
        <p:spPr>
          <a:xfrm>
            <a:off x="5611860" y="1872644"/>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60" name="TextBox 159">
            <a:extLst>
              <a:ext uri="{FF2B5EF4-FFF2-40B4-BE49-F238E27FC236}">
                <a16:creationId xmlns:a16="http://schemas.microsoft.com/office/drawing/2014/main" id="{BBCAB676-2CD2-4E94-8670-E9D27FC3E8DC}"/>
              </a:ext>
            </a:extLst>
          </p:cNvPr>
          <p:cNvSpPr txBox="1"/>
          <p:nvPr/>
        </p:nvSpPr>
        <p:spPr>
          <a:xfrm>
            <a:off x="4242861" y="1872644"/>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61" name="TextBox 160">
            <a:extLst>
              <a:ext uri="{FF2B5EF4-FFF2-40B4-BE49-F238E27FC236}">
                <a16:creationId xmlns:a16="http://schemas.microsoft.com/office/drawing/2014/main" id="{F02B0211-B9DB-43EF-8816-33FD13D330A8}"/>
              </a:ext>
            </a:extLst>
          </p:cNvPr>
          <p:cNvSpPr txBox="1"/>
          <p:nvPr/>
        </p:nvSpPr>
        <p:spPr>
          <a:xfrm>
            <a:off x="5612578" y="2367971"/>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62" name="TextBox 161">
            <a:extLst>
              <a:ext uri="{FF2B5EF4-FFF2-40B4-BE49-F238E27FC236}">
                <a16:creationId xmlns:a16="http://schemas.microsoft.com/office/drawing/2014/main" id="{A0A00E11-0747-4BF2-B5E8-7B304EF877BF}"/>
              </a:ext>
            </a:extLst>
          </p:cNvPr>
          <p:cNvSpPr txBox="1"/>
          <p:nvPr/>
        </p:nvSpPr>
        <p:spPr>
          <a:xfrm>
            <a:off x="4243579" y="2367971"/>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07" name="TextBox 106">
            <a:extLst>
              <a:ext uri="{FF2B5EF4-FFF2-40B4-BE49-F238E27FC236}">
                <a16:creationId xmlns:a16="http://schemas.microsoft.com/office/drawing/2014/main" id="{69511BFF-6729-4625-A94B-815E493E7FA5}"/>
              </a:ext>
            </a:extLst>
          </p:cNvPr>
          <p:cNvSpPr txBox="1"/>
          <p:nvPr/>
        </p:nvSpPr>
        <p:spPr>
          <a:xfrm>
            <a:off x="2920291" y="1911813"/>
            <a:ext cx="972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4,574.6</a:t>
            </a:r>
          </a:p>
        </p:txBody>
      </p:sp>
      <p:sp>
        <p:nvSpPr>
          <p:cNvPr id="108" name="TextBox 107">
            <a:extLst>
              <a:ext uri="{FF2B5EF4-FFF2-40B4-BE49-F238E27FC236}">
                <a16:creationId xmlns:a16="http://schemas.microsoft.com/office/drawing/2014/main" id="{C7BCDA30-ED7D-4554-98A9-12F70706F8D5}"/>
              </a:ext>
            </a:extLst>
          </p:cNvPr>
          <p:cNvSpPr txBox="1"/>
          <p:nvPr/>
        </p:nvSpPr>
        <p:spPr>
          <a:xfrm>
            <a:off x="2926996" y="2433457"/>
            <a:ext cx="972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3,515.0</a:t>
            </a:r>
          </a:p>
        </p:txBody>
      </p:sp>
      <p:sp>
        <p:nvSpPr>
          <p:cNvPr id="112" name="TextBox 111">
            <a:extLst>
              <a:ext uri="{FF2B5EF4-FFF2-40B4-BE49-F238E27FC236}">
                <a16:creationId xmlns:a16="http://schemas.microsoft.com/office/drawing/2014/main" id="{0F6E8B22-2056-4972-B5C1-A4B302C9B170}"/>
              </a:ext>
            </a:extLst>
          </p:cNvPr>
          <p:cNvSpPr txBox="1"/>
          <p:nvPr/>
        </p:nvSpPr>
        <p:spPr>
          <a:xfrm>
            <a:off x="6807506" y="1911813"/>
            <a:ext cx="972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4,216.3</a:t>
            </a:r>
          </a:p>
        </p:txBody>
      </p:sp>
      <p:sp>
        <p:nvSpPr>
          <p:cNvPr id="113" name="TextBox 112">
            <a:extLst>
              <a:ext uri="{FF2B5EF4-FFF2-40B4-BE49-F238E27FC236}">
                <a16:creationId xmlns:a16="http://schemas.microsoft.com/office/drawing/2014/main" id="{D092FAD2-7C3C-4B6E-A417-F8AAC74AD735}"/>
              </a:ext>
            </a:extLst>
          </p:cNvPr>
          <p:cNvSpPr txBox="1"/>
          <p:nvPr/>
        </p:nvSpPr>
        <p:spPr>
          <a:xfrm>
            <a:off x="6850167" y="2433457"/>
            <a:ext cx="972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3,513.8</a:t>
            </a:r>
          </a:p>
        </p:txBody>
      </p:sp>
      <p:sp>
        <p:nvSpPr>
          <p:cNvPr id="115" name="TextBox 114">
            <a:extLst>
              <a:ext uri="{FF2B5EF4-FFF2-40B4-BE49-F238E27FC236}">
                <a16:creationId xmlns:a16="http://schemas.microsoft.com/office/drawing/2014/main" id="{3BE0BED0-A9C1-41E4-871E-EFB34C28DABA}"/>
              </a:ext>
            </a:extLst>
          </p:cNvPr>
          <p:cNvSpPr txBox="1"/>
          <p:nvPr/>
        </p:nvSpPr>
        <p:spPr>
          <a:xfrm>
            <a:off x="8348047" y="1911813"/>
            <a:ext cx="972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3,504.7</a:t>
            </a:r>
          </a:p>
        </p:txBody>
      </p:sp>
      <p:sp>
        <p:nvSpPr>
          <p:cNvPr id="116" name="TextBox 115">
            <a:extLst>
              <a:ext uri="{FF2B5EF4-FFF2-40B4-BE49-F238E27FC236}">
                <a16:creationId xmlns:a16="http://schemas.microsoft.com/office/drawing/2014/main" id="{FDB96C6F-DA60-4948-B283-DD273EA51966}"/>
              </a:ext>
            </a:extLst>
          </p:cNvPr>
          <p:cNvSpPr txBox="1"/>
          <p:nvPr/>
        </p:nvSpPr>
        <p:spPr>
          <a:xfrm>
            <a:off x="8385633" y="2433457"/>
            <a:ext cx="972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2,451.7</a:t>
            </a:r>
          </a:p>
        </p:txBody>
      </p:sp>
      <p:sp>
        <p:nvSpPr>
          <p:cNvPr id="118" name="TextBox 117">
            <a:extLst>
              <a:ext uri="{FF2B5EF4-FFF2-40B4-BE49-F238E27FC236}">
                <a16:creationId xmlns:a16="http://schemas.microsoft.com/office/drawing/2014/main" id="{471C4059-0EBD-429F-8D30-BD0BD8867F4C}"/>
              </a:ext>
            </a:extLst>
          </p:cNvPr>
          <p:cNvSpPr txBox="1"/>
          <p:nvPr/>
        </p:nvSpPr>
        <p:spPr>
          <a:xfrm>
            <a:off x="9892327" y="1911813"/>
            <a:ext cx="972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4,922.2</a:t>
            </a:r>
          </a:p>
        </p:txBody>
      </p:sp>
      <p:sp>
        <p:nvSpPr>
          <p:cNvPr id="119" name="TextBox 118">
            <a:extLst>
              <a:ext uri="{FF2B5EF4-FFF2-40B4-BE49-F238E27FC236}">
                <a16:creationId xmlns:a16="http://schemas.microsoft.com/office/drawing/2014/main" id="{75E47238-C346-42FF-A686-920D58E49B50}"/>
              </a:ext>
            </a:extLst>
          </p:cNvPr>
          <p:cNvSpPr txBox="1"/>
          <p:nvPr/>
        </p:nvSpPr>
        <p:spPr>
          <a:xfrm>
            <a:off x="9924966" y="2433457"/>
            <a:ext cx="972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3,589.1</a:t>
            </a:r>
          </a:p>
        </p:txBody>
      </p:sp>
      <p:sp>
        <p:nvSpPr>
          <p:cNvPr id="120" name="TextBox 119">
            <a:extLst>
              <a:ext uri="{FF2B5EF4-FFF2-40B4-BE49-F238E27FC236}">
                <a16:creationId xmlns:a16="http://schemas.microsoft.com/office/drawing/2014/main" id="{8CDB6EEE-83B5-41F8-8A92-738FA97838F1}"/>
              </a:ext>
            </a:extLst>
          </p:cNvPr>
          <p:cNvSpPr txBox="1"/>
          <p:nvPr/>
        </p:nvSpPr>
        <p:spPr>
          <a:xfrm>
            <a:off x="3032586" y="4005908"/>
            <a:ext cx="972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2,079.9</a:t>
            </a:r>
          </a:p>
        </p:txBody>
      </p:sp>
      <p:sp>
        <p:nvSpPr>
          <p:cNvPr id="121" name="TextBox 120">
            <a:extLst>
              <a:ext uri="{FF2B5EF4-FFF2-40B4-BE49-F238E27FC236}">
                <a16:creationId xmlns:a16="http://schemas.microsoft.com/office/drawing/2014/main" id="{E7F80160-B93B-42C6-AA54-C4E6ECD57239}"/>
              </a:ext>
            </a:extLst>
          </p:cNvPr>
          <p:cNvSpPr txBox="1"/>
          <p:nvPr/>
        </p:nvSpPr>
        <p:spPr>
          <a:xfrm>
            <a:off x="4176822" y="4005908"/>
            <a:ext cx="972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4,221.3</a:t>
            </a:r>
          </a:p>
        </p:txBody>
      </p:sp>
      <p:sp>
        <p:nvSpPr>
          <p:cNvPr id="124" name="TextBox 123">
            <a:extLst>
              <a:ext uri="{FF2B5EF4-FFF2-40B4-BE49-F238E27FC236}">
                <a16:creationId xmlns:a16="http://schemas.microsoft.com/office/drawing/2014/main" id="{7B4928F2-75F5-4E0F-B6D0-6A6EC2118AD0}"/>
              </a:ext>
            </a:extLst>
          </p:cNvPr>
          <p:cNvSpPr txBox="1"/>
          <p:nvPr/>
        </p:nvSpPr>
        <p:spPr>
          <a:xfrm>
            <a:off x="5207351" y="4005908"/>
            <a:ext cx="972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4,220</a:t>
            </a:r>
            <a:endParaRPr lang="es-MX" sz="2000" b="1">
              <a:solidFill>
                <a:schemeClr val="tx1">
                  <a:lumMod val="65000"/>
                  <a:lumOff val="35000"/>
                </a:schemeClr>
              </a:solidFill>
              <a:latin typeface="+mj-lt"/>
            </a:endParaRPr>
          </a:p>
        </p:txBody>
      </p:sp>
      <p:sp>
        <p:nvSpPr>
          <p:cNvPr id="127" name="TextBox 126">
            <a:extLst>
              <a:ext uri="{FF2B5EF4-FFF2-40B4-BE49-F238E27FC236}">
                <a16:creationId xmlns:a16="http://schemas.microsoft.com/office/drawing/2014/main" id="{AED8E8BA-1B1F-49ED-9DDC-CF61F76323BD}"/>
              </a:ext>
            </a:extLst>
          </p:cNvPr>
          <p:cNvSpPr txBox="1"/>
          <p:nvPr/>
        </p:nvSpPr>
        <p:spPr>
          <a:xfrm>
            <a:off x="6303817" y="4005908"/>
            <a:ext cx="972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2,460.7</a:t>
            </a:r>
          </a:p>
        </p:txBody>
      </p:sp>
      <p:sp>
        <p:nvSpPr>
          <p:cNvPr id="128" name="TextBox 127">
            <a:extLst>
              <a:ext uri="{FF2B5EF4-FFF2-40B4-BE49-F238E27FC236}">
                <a16:creationId xmlns:a16="http://schemas.microsoft.com/office/drawing/2014/main" id="{5D253D20-2899-49EF-8B58-189539EFAB11}"/>
              </a:ext>
            </a:extLst>
          </p:cNvPr>
          <p:cNvSpPr txBox="1"/>
          <p:nvPr/>
        </p:nvSpPr>
        <p:spPr>
          <a:xfrm>
            <a:off x="1906881" y="5738910"/>
            <a:ext cx="972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3,155.9</a:t>
            </a:r>
          </a:p>
        </p:txBody>
      </p:sp>
      <p:sp>
        <p:nvSpPr>
          <p:cNvPr id="142" name="TextBox 141">
            <a:extLst>
              <a:ext uri="{FF2B5EF4-FFF2-40B4-BE49-F238E27FC236}">
                <a16:creationId xmlns:a16="http://schemas.microsoft.com/office/drawing/2014/main" id="{65637299-FB62-478F-A686-393063E49484}"/>
              </a:ext>
            </a:extLst>
          </p:cNvPr>
          <p:cNvSpPr txBox="1"/>
          <p:nvPr/>
        </p:nvSpPr>
        <p:spPr>
          <a:xfrm>
            <a:off x="2921235" y="5738910"/>
            <a:ext cx="972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4,344.1</a:t>
            </a:r>
          </a:p>
        </p:txBody>
      </p:sp>
      <p:sp>
        <p:nvSpPr>
          <p:cNvPr id="86" name="TextBox 85">
            <a:extLst>
              <a:ext uri="{FF2B5EF4-FFF2-40B4-BE49-F238E27FC236}">
                <a16:creationId xmlns:a16="http://schemas.microsoft.com/office/drawing/2014/main" id="{3FA76B01-86D8-4361-9FA3-047F44B0CF3C}"/>
              </a:ext>
            </a:extLst>
          </p:cNvPr>
          <p:cNvSpPr txBox="1"/>
          <p:nvPr/>
        </p:nvSpPr>
        <p:spPr>
          <a:xfrm>
            <a:off x="91604" y="6580669"/>
            <a:ext cx="9610898" cy="229935"/>
          </a:xfrm>
          <a:prstGeom prst="rect">
            <a:avLst/>
          </a:prstGeom>
          <a:noFill/>
        </p:spPr>
        <p:txBody>
          <a:bodyPr wrap="square" rtlCol="0">
            <a:spAutoFit/>
          </a:bodyPr>
          <a:lstStyle/>
          <a:p>
            <a:pPr>
              <a:lnSpc>
                <a:spcPct val="70000"/>
              </a:lnSpc>
            </a:pPr>
            <a:r>
              <a:rPr lang="es-ES" sz="1200" spc="300">
                <a:solidFill>
                  <a:schemeClr val="bg1"/>
                </a:solidFill>
                <a:latin typeface="+mj-lt"/>
              </a:rPr>
              <a:t>Encuesta Nacional de Ocupación y Empleo (ENOE),2019</a:t>
            </a:r>
            <a:endParaRPr lang="es-MX" sz="1100" spc="300">
              <a:solidFill>
                <a:schemeClr val="bg1"/>
              </a:solidFill>
              <a:latin typeface="+mj-lt"/>
            </a:endParaRPr>
          </a:p>
        </p:txBody>
      </p:sp>
    </p:spTree>
    <p:extLst>
      <p:ext uri="{BB962C8B-B14F-4D97-AF65-F5344CB8AC3E}">
        <p14:creationId xmlns:p14="http://schemas.microsoft.com/office/powerpoint/2010/main" val="258841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22DE-E9FB-45EA-9493-C35E1BB140E8}"/>
              </a:ext>
            </a:extLst>
          </p:cNvPr>
          <p:cNvSpPr>
            <a:spLocks noGrp="1"/>
          </p:cNvSpPr>
          <p:nvPr>
            <p:ph type="ctrTitle"/>
          </p:nvPr>
        </p:nvSpPr>
        <p:spPr>
          <a:xfrm>
            <a:off x="1319753" y="3555941"/>
            <a:ext cx="9449344" cy="1364851"/>
          </a:xfrm>
        </p:spPr>
        <p:txBody>
          <a:bodyPr/>
          <a:lstStyle/>
          <a:p>
            <a:r>
              <a:rPr lang="es-ES"/>
              <a:t>Hallazgos:</a:t>
            </a:r>
            <a:br>
              <a:rPr lang="es-ES"/>
            </a:br>
            <a:r>
              <a:rPr lang="es-ES"/>
              <a:t>Aspectos ambientales</a:t>
            </a:r>
            <a:endParaRPr lang="es-MX"/>
          </a:p>
        </p:txBody>
      </p:sp>
      <p:sp>
        <p:nvSpPr>
          <p:cNvPr id="5" name="Oval 4">
            <a:extLst>
              <a:ext uri="{FF2B5EF4-FFF2-40B4-BE49-F238E27FC236}">
                <a16:creationId xmlns:a16="http://schemas.microsoft.com/office/drawing/2014/main" id="{6CB30E80-DF2F-4F2D-8C4C-06179EFDADA1}"/>
              </a:ext>
            </a:extLst>
          </p:cNvPr>
          <p:cNvSpPr/>
          <p:nvPr/>
        </p:nvSpPr>
        <p:spPr>
          <a:xfrm>
            <a:off x="5106352" y="1027857"/>
            <a:ext cx="1922733" cy="1922733"/>
          </a:xfrm>
          <a:prstGeom prst="ellipse">
            <a:avLst/>
          </a:prstGeom>
          <a:noFill/>
          <a:ln w="38100">
            <a:solidFill>
              <a:srgbClr val="4BA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Graphic 5">
            <a:extLst>
              <a:ext uri="{FF2B5EF4-FFF2-40B4-BE49-F238E27FC236}">
                <a16:creationId xmlns:a16="http://schemas.microsoft.com/office/drawing/2014/main" id="{21BB4371-398B-4449-9494-C08092A01D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1039" y="1377871"/>
            <a:ext cx="873359" cy="1222704"/>
          </a:xfrm>
          <a:prstGeom prst="rect">
            <a:avLst/>
          </a:prstGeom>
        </p:spPr>
      </p:pic>
    </p:spTree>
    <p:extLst>
      <p:ext uri="{BB962C8B-B14F-4D97-AF65-F5344CB8AC3E}">
        <p14:creationId xmlns:p14="http://schemas.microsoft.com/office/powerpoint/2010/main" val="315986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0488F0E6-601C-470F-A80D-28C4B38CF4B9}"/>
              </a:ext>
            </a:extLst>
          </p:cNvPr>
          <p:cNvSpPr txBox="1"/>
          <p:nvPr/>
        </p:nvSpPr>
        <p:spPr>
          <a:xfrm>
            <a:off x="3510381" y="1851361"/>
            <a:ext cx="6497778" cy="1175706"/>
          </a:xfrm>
          <a:prstGeom prst="rect">
            <a:avLst/>
          </a:prstGeom>
          <a:noFill/>
        </p:spPr>
        <p:txBody>
          <a:bodyPr wrap="square" rtlCol="0">
            <a:spAutoFit/>
          </a:bodyPr>
          <a:lstStyle/>
          <a:p>
            <a:pPr algn="just">
              <a:lnSpc>
                <a:spcPct val="120000"/>
              </a:lnSpc>
            </a:pPr>
            <a:r>
              <a:rPr lang="es-ES" sz="2000" dirty="0">
                <a:solidFill>
                  <a:schemeClr val="tx1">
                    <a:lumMod val="85000"/>
                    <a:lumOff val="15000"/>
                  </a:schemeClr>
                </a:solidFill>
                <a:latin typeface="+mj-lt"/>
              </a:rPr>
              <a:t>La </a:t>
            </a:r>
            <a:r>
              <a:rPr lang="es-ES" sz="2000" b="1" dirty="0">
                <a:solidFill>
                  <a:schemeClr val="tx1">
                    <a:lumMod val="85000"/>
                    <a:lumOff val="15000"/>
                  </a:schemeClr>
                </a:solidFill>
                <a:latin typeface="CaIibri"/>
              </a:rPr>
              <a:t>mayoría de los indicadores ambientales no consideran un levantamiento por individuo </a:t>
            </a:r>
            <a:r>
              <a:rPr lang="es-ES" sz="2000" dirty="0">
                <a:solidFill>
                  <a:schemeClr val="tx1">
                    <a:lumMod val="85000"/>
                    <a:lumOff val="15000"/>
                  </a:schemeClr>
                </a:solidFill>
                <a:latin typeface="+mj-lt"/>
              </a:rPr>
              <a:t>por lo que no es posible contar con una desagregación por segmentos poblacionales.</a:t>
            </a:r>
          </a:p>
        </p:txBody>
      </p:sp>
      <p:sp>
        <p:nvSpPr>
          <p:cNvPr id="4" name="Rectangle 3">
            <a:extLst>
              <a:ext uri="{FF2B5EF4-FFF2-40B4-BE49-F238E27FC236}">
                <a16:creationId xmlns:a16="http://schemas.microsoft.com/office/drawing/2014/main" id="{AF13C667-600C-4A34-A9F5-B56E8C8891E6}"/>
              </a:ext>
            </a:extLst>
          </p:cNvPr>
          <p:cNvSpPr/>
          <p:nvPr/>
        </p:nvSpPr>
        <p:spPr>
          <a:xfrm>
            <a:off x="3630963" y="3536955"/>
            <a:ext cx="6497778" cy="2579168"/>
          </a:xfrm>
          <a:prstGeom prst="rect">
            <a:avLst/>
          </a:prstGeom>
        </p:spPr>
        <p:txBody>
          <a:bodyPr wrap="square">
            <a:spAutoFit/>
          </a:bodyPr>
          <a:lstStyle/>
          <a:p>
            <a:pPr>
              <a:lnSpc>
                <a:spcPct val="120000"/>
              </a:lnSpc>
            </a:pPr>
            <a:r>
              <a:rPr lang="es-ES" sz="2000" dirty="0">
                <a:solidFill>
                  <a:schemeClr val="tx1">
                    <a:lumMod val="85000"/>
                    <a:lumOff val="15000"/>
                  </a:schemeClr>
                </a:solidFill>
                <a:latin typeface="+mj-lt"/>
              </a:rPr>
              <a:t>Eventualmente </a:t>
            </a:r>
            <a:r>
              <a:rPr lang="es-ES" sz="2000" b="1" dirty="0">
                <a:solidFill>
                  <a:schemeClr val="tx1">
                    <a:lumMod val="85000"/>
                    <a:lumOff val="15000"/>
                  </a:schemeClr>
                </a:solidFill>
              </a:rPr>
              <a:t>se pueden desagregar de manera territorial</a:t>
            </a:r>
            <a:r>
              <a:rPr lang="es-ES" sz="2000" dirty="0">
                <a:solidFill>
                  <a:schemeClr val="tx1">
                    <a:lumMod val="85000"/>
                    <a:lumOff val="15000"/>
                  </a:schemeClr>
                </a:solidFill>
                <a:latin typeface="+mj-lt"/>
              </a:rPr>
              <a:t>; sin embargo, en los instrumentos revisados no existe esa representatividad. </a:t>
            </a:r>
          </a:p>
          <a:p>
            <a:pPr>
              <a:lnSpc>
                <a:spcPct val="120000"/>
              </a:lnSpc>
            </a:pPr>
            <a:r>
              <a:rPr lang="es-ES" sz="2000" dirty="0">
                <a:solidFill>
                  <a:schemeClr val="tx1">
                    <a:lumMod val="85000"/>
                    <a:lumOff val="15000"/>
                  </a:schemeClr>
                </a:solidFill>
                <a:latin typeface="+mj-lt"/>
              </a:rPr>
              <a:t>Por ejemplo: </a:t>
            </a:r>
          </a:p>
          <a:p>
            <a:pPr marL="342900" indent="-342900">
              <a:lnSpc>
                <a:spcPct val="120000"/>
              </a:lnSpc>
              <a:buClr>
                <a:srgbClr val="4BAA50"/>
              </a:buClr>
              <a:buFont typeface="Wingdings" panose="05000000000000000000" pitchFamily="2" charset="2"/>
              <a:buChar char="§"/>
            </a:pPr>
            <a:r>
              <a:rPr lang="es-ES" sz="1200" dirty="0">
                <a:solidFill>
                  <a:schemeClr val="tx1">
                    <a:lumMod val="85000"/>
                    <a:lumOff val="15000"/>
                  </a:schemeClr>
                </a:solidFill>
                <a:latin typeface="+mj-lt"/>
              </a:rPr>
              <a:t>Porcentaje de especies en riesgo</a:t>
            </a:r>
          </a:p>
          <a:p>
            <a:pPr marL="342900" indent="-342900">
              <a:lnSpc>
                <a:spcPct val="120000"/>
              </a:lnSpc>
              <a:buClr>
                <a:srgbClr val="4BAA50"/>
              </a:buClr>
              <a:buFont typeface="Wingdings" panose="05000000000000000000" pitchFamily="2" charset="2"/>
              <a:buChar char="§"/>
            </a:pPr>
            <a:r>
              <a:rPr lang="es-ES" sz="1200" dirty="0">
                <a:solidFill>
                  <a:schemeClr val="tx1">
                    <a:lumMod val="85000"/>
                    <a:lumOff val="15000"/>
                  </a:schemeClr>
                </a:solidFill>
                <a:latin typeface="+mj-lt"/>
              </a:rPr>
              <a:t>Superficie protegida y bajo manejo sostenible (millones de hectáreas)</a:t>
            </a:r>
          </a:p>
          <a:p>
            <a:pPr marL="342900" indent="-342900">
              <a:lnSpc>
                <a:spcPct val="120000"/>
              </a:lnSpc>
              <a:buClr>
                <a:srgbClr val="4BAA50"/>
              </a:buClr>
              <a:buFont typeface="Wingdings" panose="05000000000000000000" pitchFamily="2" charset="2"/>
              <a:buChar char="§"/>
            </a:pPr>
            <a:r>
              <a:rPr lang="es-ES" sz="1200" dirty="0">
                <a:solidFill>
                  <a:schemeClr val="tx1">
                    <a:lumMod val="85000"/>
                    <a:lumOff val="15000"/>
                  </a:schemeClr>
                </a:solidFill>
                <a:latin typeface="+mj-lt"/>
              </a:rPr>
              <a:t>Superficie afectada por degradación del suelo</a:t>
            </a:r>
          </a:p>
          <a:p>
            <a:pPr>
              <a:lnSpc>
                <a:spcPct val="120000"/>
              </a:lnSpc>
            </a:pPr>
            <a:endParaRPr lang="es-MX" sz="2000" dirty="0">
              <a:solidFill>
                <a:schemeClr val="tx1">
                  <a:lumMod val="85000"/>
                  <a:lumOff val="15000"/>
                </a:schemeClr>
              </a:solidFill>
              <a:latin typeface="+mj-lt"/>
            </a:endParaRPr>
          </a:p>
        </p:txBody>
      </p:sp>
      <p:sp>
        <p:nvSpPr>
          <p:cNvPr id="6" name="Rectangle 5">
            <a:extLst>
              <a:ext uri="{FF2B5EF4-FFF2-40B4-BE49-F238E27FC236}">
                <a16:creationId xmlns:a16="http://schemas.microsoft.com/office/drawing/2014/main" id="{C12F916E-8917-4597-AEF6-03929C432101}"/>
              </a:ext>
            </a:extLst>
          </p:cNvPr>
          <p:cNvSpPr/>
          <p:nvPr/>
        </p:nvSpPr>
        <p:spPr>
          <a:xfrm>
            <a:off x="562709" y="641394"/>
            <a:ext cx="10148834" cy="5482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TextBox 106">
            <a:extLst>
              <a:ext uri="{FF2B5EF4-FFF2-40B4-BE49-F238E27FC236}">
                <a16:creationId xmlns:a16="http://schemas.microsoft.com/office/drawing/2014/main" id="{ABC8FF04-602C-4695-8E5F-AEF14C8EE332}"/>
              </a:ext>
            </a:extLst>
          </p:cNvPr>
          <p:cNvSpPr txBox="1"/>
          <p:nvPr/>
        </p:nvSpPr>
        <p:spPr>
          <a:xfrm>
            <a:off x="562709" y="736491"/>
            <a:ext cx="10148834" cy="395173"/>
          </a:xfrm>
          <a:prstGeom prst="rect">
            <a:avLst/>
          </a:prstGeom>
          <a:noFill/>
        </p:spPr>
        <p:txBody>
          <a:bodyPr wrap="square" rtlCol="0">
            <a:spAutoFit/>
          </a:bodyPr>
          <a:lstStyle/>
          <a:p>
            <a:pPr algn="ctr">
              <a:lnSpc>
                <a:spcPct val="80000"/>
              </a:lnSpc>
            </a:pPr>
            <a:r>
              <a:rPr lang="es-ES" sz="2400" b="1" spc="600" dirty="0">
                <a:solidFill>
                  <a:schemeClr val="bg1"/>
                </a:solidFill>
              </a:rPr>
              <a:t>NOTA</a:t>
            </a:r>
            <a:endParaRPr lang="es-ES" sz="3200" b="1" spc="600" dirty="0">
              <a:solidFill>
                <a:schemeClr val="bg1"/>
              </a:solidFill>
            </a:endParaRPr>
          </a:p>
        </p:txBody>
      </p:sp>
      <p:pic>
        <p:nvPicPr>
          <p:cNvPr id="7" name="Graphic 6">
            <a:extLst>
              <a:ext uri="{FF2B5EF4-FFF2-40B4-BE49-F238E27FC236}">
                <a16:creationId xmlns:a16="http://schemas.microsoft.com/office/drawing/2014/main" id="{F19AEC36-B297-41FA-B3E1-3C83237E7F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9394" y="1694823"/>
            <a:ext cx="1437077" cy="1437077"/>
          </a:xfrm>
          <a:prstGeom prst="rect">
            <a:avLst/>
          </a:prstGeom>
        </p:spPr>
      </p:pic>
      <p:pic>
        <p:nvPicPr>
          <p:cNvPr id="11" name="Graphic 10">
            <a:extLst>
              <a:ext uri="{FF2B5EF4-FFF2-40B4-BE49-F238E27FC236}">
                <a16:creationId xmlns:a16="http://schemas.microsoft.com/office/drawing/2014/main" id="{C844CD78-212D-41AD-9448-B6D21747DB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9976" y="3817198"/>
            <a:ext cx="1332244" cy="1332244"/>
          </a:xfrm>
          <a:prstGeom prst="rect">
            <a:avLst/>
          </a:prstGeom>
        </p:spPr>
      </p:pic>
    </p:spTree>
    <p:extLst>
      <p:ext uri="{BB962C8B-B14F-4D97-AF65-F5344CB8AC3E}">
        <p14:creationId xmlns:p14="http://schemas.microsoft.com/office/powerpoint/2010/main" val="410753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22DE-E9FB-45EA-9493-C35E1BB140E8}"/>
              </a:ext>
            </a:extLst>
          </p:cNvPr>
          <p:cNvSpPr>
            <a:spLocks noGrp="1"/>
          </p:cNvSpPr>
          <p:nvPr>
            <p:ph type="ctrTitle"/>
          </p:nvPr>
        </p:nvSpPr>
        <p:spPr>
          <a:xfrm>
            <a:off x="1319753" y="3555941"/>
            <a:ext cx="9449344" cy="1364851"/>
          </a:xfrm>
        </p:spPr>
        <p:txBody>
          <a:bodyPr/>
          <a:lstStyle/>
          <a:p>
            <a:r>
              <a:rPr lang="es-ES"/>
              <a:t>Hallazgos:</a:t>
            </a:r>
            <a:br>
              <a:rPr lang="es-ES"/>
            </a:br>
            <a:r>
              <a:rPr lang="es-ES"/>
              <a:t>Aspectos de Gobernanza</a:t>
            </a:r>
            <a:endParaRPr lang="es-MX"/>
          </a:p>
        </p:txBody>
      </p:sp>
      <p:sp>
        <p:nvSpPr>
          <p:cNvPr id="5" name="Oval 4">
            <a:extLst>
              <a:ext uri="{FF2B5EF4-FFF2-40B4-BE49-F238E27FC236}">
                <a16:creationId xmlns:a16="http://schemas.microsoft.com/office/drawing/2014/main" id="{6CB30E80-DF2F-4F2D-8C4C-06179EFDADA1}"/>
              </a:ext>
            </a:extLst>
          </p:cNvPr>
          <p:cNvSpPr/>
          <p:nvPr/>
        </p:nvSpPr>
        <p:spPr>
          <a:xfrm>
            <a:off x="5106352" y="1027857"/>
            <a:ext cx="1922733" cy="1922733"/>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Graphic 5">
            <a:extLst>
              <a:ext uri="{FF2B5EF4-FFF2-40B4-BE49-F238E27FC236}">
                <a16:creationId xmlns:a16="http://schemas.microsoft.com/office/drawing/2014/main" id="{F60F3D71-B96A-46BE-80FF-EE28157E6C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2730" y="1310121"/>
            <a:ext cx="946539" cy="1231679"/>
          </a:xfrm>
          <a:prstGeom prst="rect">
            <a:avLst/>
          </a:prstGeom>
        </p:spPr>
      </p:pic>
    </p:spTree>
    <p:extLst>
      <p:ext uri="{BB962C8B-B14F-4D97-AF65-F5344CB8AC3E}">
        <p14:creationId xmlns:p14="http://schemas.microsoft.com/office/powerpoint/2010/main" val="115610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2AF78E-5D35-4989-9A73-C607D66A3DF2}"/>
              </a:ext>
            </a:extLst>
          </p:cNvPr>
          <p:cNvSpPr txBox="1"/>
          <p:nvPr/>
        </p:nvSpPr>
        <p:spPr>
          <a:xfrm>
            <a:off x="322436" y="304412"/>
            <a:ext cx="10937443" cy="470898"/>
          </a:xfrm>
          <a:prstGeom prst="rect">
            <a:avLst/>
          </a:prstGeom>
          <a:noFill/>
        </p:spPr>
        <p:txBody>
          <a:bodyPr wrap="square" rtlCol="0">
            <a:spAutoFit/>
          </a:bodyPr>
          <a:lstStyle/>
          <a:p>
            <a:pPr>
              <a:lnSpc>
                <a:spcPct val="80000"/>
              </a:lnSpc>
            </a:pPr>
            <a:r>
              <a:rPr lang="es-ES" sz="3000" b="1">
                <a:solidFill>
                  <a:schemeClr val="tx1">
                    <a:lumMod val="85000"/>
                    <a:lumOff val="15000"/>
                  </a:schemeClr>
                </a:solidFill>
              </a:rPr>
              <a:t>Confianza en el Gobierno Federal</a:t>
            </a:r>
          </a:p>
        </p:txBody>
      </p:sp>
      <p:grpSp>
        <p:nvGrpSpPr>
          <p:cNvPr id="10" name="Group 9">
            <a:extLst>
              <a:ext uri="{FF2B5EF4-FFF2-40B4-BE49-F238E27FC236}">
                <a16:creationId xmlns:a16="http://schemas.microsoft.com/office/drawing/2014/main" id="{41B703EF-C927-4EDA-8A8F-095FC55E4A65}"/>
              </a:ext>
            </a:extLst>
          </p:cNvPr>
          <p:cNvGrpSpPr/>
          <p:nvPr/>
        </p:nvGrpSpPr>
        <p:grpSpPr>
          <a:xfrm>
            <a:off x="406640" y="1331089"/>
            <a:ext cx="11053862" cy="1578021"/>
            <a:chOff x="406640" y="1384254"/>
            <a:chExt cx="11053862" cy="1671494"/>
          </a:xfrm>
        </p:grpSpPr>
        <p:sp>
          <p:nvSpPr>
            <p:cNvPr id="8" name="Rectangle 7">
              <a:extLst>
                <a:ext uri="{FF2B5EF4-FFF2-40B4-BE49-F238E27FC236}">
                  <a16:creationId xmlns:a16="http://schemas.microsoft.com/office/drawing/2014/main" id="{C9FDE279-A4BD-43C0-8293-73901DBC8CBB}"/>
                </a:ext>
              </a:extLst>
            </p:cNvPr>
            <p:cNvSpPr/>
            <p:nvPr/>
          </p:nvSpPr>
          <p:spPr>
            <a:xfrm>
              <a:off x="406640" y="1384254"/>
              <a:ext cx="11053862" cy="1671494"/>
            </a:xfrm>
            <a:prstGeom prst="rect">
              <a:avLst/>
            </a:prstGeom>
            <a:solidFill>
              <a:srgbClr val="3A6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id="{435EC500-1581-412B-9AE8-CFA4E6F061F3}"/>
                </a:ext>
              </a:extLst>
            </p:cNvPr>
            <p:cNvSpPr/>
            <p:nvPr/>
          </p:nvSpPr>
          <p:spPr>
            <a:xfrm>
              <a:off x="1876927" y="1423386"/>
              <a:ext cx="9532601" cy="158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8" name="Group 67">
            <a:extLst>
              <a:ext uri="{FF2B5EF4-FFF2-40B4-BE49-F238E27FC236}">
                <a16:creationId xmlns:a16="http://schemas.microsoft.com/office/drawing/2014/main" id="{0CD6C5EF-5159-42CC-A352-BF92DDD88BB3}"/>
              </a:ext>
            </a:extLst>
          </p:cNvPr>
          <p:cNvGrpSpPr/>
          <p:nvPr/>
        </p:nvGrpSpPr>
        <p:grpSpPr>
          <a:xfrm>
            <a:off x="406640" y="3064639"/>
            <a:ext cx="7325703" cy="1578021"/>
            <a:chOff x="406640" y="3117804"/>
            <a:chExt cx="7325703" cy="1578021"/>
          </a:xfrm>
        </p:grpSpPr>
        <p:sp>
          <p:nvSpPr>
            <p:cNvPr id="12" name="Rectangle 11">
              <a:extLst>
                <a:ext uri="{FF2B5EF4-FFF2-40B4-BE49-F238E27FC236}">
                  <a16:creationId xmlns:a16="http://schemas.microsoft.com/office/drawing/2014/main" id="{1E7B48B6-1477-4F45-BA45-E6393F6C7F57}"/>
                </a:ext>
              </a:extLst>
            </p:cNvPr>
            <p:cNvSpPr/>
            <p:nvPr/>
          </p:nvSpPr>
          <p:spPr>
            <a:xfrm>
              <a:off x="406640" y="3117804"/>
              <a:ext cx="7325703" cy="1578021"/>
            </a:xfrm>
            <a:prstGeom prst="rect">
              <a:avLst/>
            </a:prstGeom>
            <a:solidFill>
              <a:srgbClr val="3A6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12">
              <a:extLst>
                <a:ext uri="{FF2B5EF4-FFF2-40B4-BE49-F238E27FC236}">
                  <a16:creationId xmlns:a16="http://schemas.microsoft.com/office/drawing/2014/main" id="{3E905785-3757-49DD-BD42-6003C2D39152}"/>
                </a:ext>
              </a:extLst>
            </p:cNvPr>
            <p:cNvSpPr/>
            <p:nvPr/>
          </p:nvSpPr>
          <p:spPr>
            <a:xfrm>
              <a:off x="1876927" y="3154748"/>
              <a:ext cx="5796423"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3" name="Group 52">
            <a:extLst>
              <a:ext uri="{FF2B5EF4-FFF2-40B4-BE49-F238E27FC236}">
                <a16:creationId xmlns:a16="http://schemas.microsoft.com/office/drawing/2014/main" id="{4FB1BDEB-6C87-4E84-BFF3-435590D21069}"/>
              </a:ext>
            </a:extLst>
          </p:cNvPr>
          <p:cNvGrpSpPr/>
          <p:nvPr/>
        </p:nvGrpSpPr>
        <p:grpSpPr>
          <a:xfrm>
            <a:off x="406641" y="4796589"/>
            <a:ext cx="3597546" cy="1578021"/>
            <a:chOff x="406641" y="4849754"/>
            <a:chExt cx="3597546" cy="1578021"/>
          </a:xfrm>
        </p:grpSpPr>
        <p:sp>
          <p:nvSpPr>
            <p:cNvPr id="28" name="Rectangle 27">
              <a:extLst>
                <a:ext uri="{FF2B5EF4-FFF2-40B4-BE49-F238E27FC236}">
                  <a16:creationId xmlns:a16="http://schemas.microsoft.com/office/drawing/2014/main" id="{D7F2857F-492A-4629-9917-99D511072AB0}"/>
                </a:ext>
              </a:extLst>
            </p:cNvPr>
            <p:cNvSpPr/>
            <p:nvPr/>
          </p:nvSpPr>
          <p:spPr>
            <a:xfrm>
              <a:off x="406641" y="4849754"/>
              <a:ext cx="3597546" cy="1578021"/>
            </a:xfrm>
            <a:prstGeom prst="rect">
              <a:avLst/>
            </a:prstGeom>
            <a:solidFill>
              <a:srgbClr val="3A6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angle 28">
              <a:extLst>
                <a:ext uri="{FF2B5EF4-FFF2-40B4-BE49-F238E27FC236}">
                  <a16:creationId xmlns:a16="http://schemas.microsoft.com/office/drawing/2014/main" id="{55515BF2-018A-42DF-86D3-7FD69DFAC23F}"/>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5" name="Group 54">
            <a:extLst>
              <a:ext uri="{FF2B5EF4-FFF2-40B4-BE49-F238E27FC236}">
                <a16:creationId xmlns:a16="http://schemas.microsoft.com/office/drawing/2014/main" id="{D75C5550-58D2-4ADC-8DF4-694DF1A0A4D9}"/>
              </a:ext>
            </a:extLst>
          </p:cNvPr>
          <p:cNvGrpSpPr/>
          <p:nvPr/>
        </p:nvGrpSpPr>
        <p:grpSpPr>
          <a:xfrm>
            <a:off x="7862956" y="4796589"/>
            <a:ext cx="3597546" cy="1578021"/>
            <a:chOff x="406641" y="4849754"/>
            <a:chExt cx="3597546" cy="1578021"/>
          </a:xfrm>
        </p:grpSpPr>
        <p:sp>
          <p:nvSpPr>
            <p:cNvPr id="56" name="Rectangle 55">
              <a:extLst>
                <a:ext uri="{FF2B5EF4-FFF2-40B4-BE49-F238E27FC236}">
                  <a16:creationId xmlns:a16="http://schemas.microsoft.com/office/drawing/2014/main" id="{A4CAF576-AE4D-4400-B09B-8890CB73B970}"/>
                </a:ext>
              </a:extLst>
            </p:cNvPr>
            <p:cNvSpPr/>
            <p:nvPr/>
          </p:nvSpPr>
          <p:spPr>
            <a:xfrm>
              <a:off x="406641" y="4849754"/>
              <a:ext cx="3597546" cy="1578021"/>
            </a:xfrm>
            <a:prstGeom prst="rect">
              <a:avLst/>
            </a:prstGeom>
            <a:solidFill>
              <a:srgbClr val="3A6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angle 56">
              <a:extLst>
                <a:ext uri="{FF2B5EF4-FFF2-40B4-BE49-F238E27FC236}">
                  <a16:creationId xmlns:a16="http://schemas.microsoft.com/office/drawing/2014/main" id="{2B98C19D-5B79-4862-8AF7-43EF77DCC23A}"/>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8" name="Group 57">
            <a:extLst>
              <a:ext uri="{FF2B5EF4-FFF2-40B4-BE49-F238E27FC236}">
                <a16:creationId xmlns:a16="http://schemas.microsoft.com/office/drawing/2014/main" id="{723EF1DA-5B69-4F32-B982-35932FC9CB36}"/>
              </a:ext>
            </a:extLst>
          </p:cNvPr>
          <p:cNvGrpSpPr/>
          <p:nvPr/>
        </p:nvGrpSpPr>
        <p:grpSpPr>
          <a:xfrm>
            <a:off x="4134798" y="4796589"/>
            <a:ext cx="3597546" cy="1578021"/>
            <a:chOff x="406641" y="4849754"/>
            <a:chExt cx="3597546" cy="1578021"/>
          </a:xfrm>
        </p:grpSpPr>
        <p:sp>
          <p:nvSpPr>
            <p:cNvPr id="59" name="Rectangle 58">
              <a:extLst>
                <a:ext uri="{FF2B5EF4-FFF2-40B4-BE49-F238E27FC236}">
                  <a16:creationId xmlns:a16="http://schemas.microsoft.com/office/drawing/2014/main" id="{6B0E6DE7-4AFE-4457-80CC-0444023D6F4D}"/>
                </a:ext>
              </a:extLst>
            </p:cNvPr>
            <p:cNvSpPr/>
            <p:nvPr/>
          </p:nvSpPr>
          <p:spPr>
            <a:xfrm>
              <a:off x="406641" y="4849754"/>
              <a:ext cx="3597546" cy="1578021"/>
            </a:xfrm>
            <a:prstGeom prst="rect">
              <a:avLst/>
            </a:prstGeom>
            <a:solidFill>
              <a:srgbClr val="3A6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60" name="Rectangle 59">
              <a:extLst>
                <a:ext uri="{FF2B5EF4-FFF2-40B4-BE49-F238E27FC236}">
                  <a16:creationId xmlns:a16="http://schemas.microsoft.com/office/drawing/2014/main" id="{117860C9-A329-4311-ABBE-F505BD8BDF56}"/>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grpSp>
      <p:grpSp>
        <p:nvGrpSpPr>
          <p:cNvPr id="61" name="Group 60">
            <a:extLst>
              <a:ext uri="{FF2B5EF4-FFF2-40B4-BE49-F238E27FC236}">
                <a16:creationId xmlns:a16="http://schemas.microsoft.com/office/drawing/2014/main" id="{7BD292EB-E315-41FC-B3F2-1B7675D1BFB1}"/>
              </a:ext>
            </a:extLst>
          </p:cNvPr>
          <p:cNvGrpSpPr/>
          <p:nvPr/>
        </p:nvGrpSpPr>
        <p:grpSpPr>
          <a:xfrm>
            <a:off x="7862956" y="3062274"/>
            <a:ext cx="3597546" cy="1578021"/>
            <a:chOff x="406641" y="4849754"/>
            <a:chExt cx="3597546" cy="1578021"/>
          </a:xfrm>
        </p:grpSpPr>
        <p:sp>
          <p:nvSpPr>
            <p:cNvPr id="62" name="Rectangle 61">
              <a:extLst>
                <a:ext uri="{FF2B5EF4-FFF2-40B4-BE49-F238E27FC236}">
                  <a16:creationId xmlns:a16="http://schemas.microsoft.com/office/drawing/2014/main" id="{CF8D94B3-4E85-40DA-B62B-44BB5AD343E3}"/>
                </a:ext>
              </a:extLst>
            </p:cNvPr>
            <p:cNvSpPr/>
            <p:nvPr/>
          </p:nvSpPr>
          <p:spPr>
            <a:xfrm>
              <a:off x="406641" y="4849754"/>
              <a:ext cx="3597546" cy="1578021"/>
            </a:xfrm>
            <a:prstGeom prst="rect">
              <a:avLst/>
            </a:prstGeom>
            <a:solidFill>
              <a:srgbClr val="3A6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angle 62">
              <a:extLst>
                <a:ext uri="{FF2B5EF4-FFF2-40B4-BE49-F238E27FC236}">
                  <a16:creationId xmlns:a16="http://schemas.microsoft.com/office/drawing/2014/main" id="{A8108676-F794-4A9C-907D-33E9DFD97A85}"/>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4" name="Graphic 63">
            <a:extLst>
              <a:ext uri="{FF2B5EF4-FFF2-40B4-BE49-F238E27FC236}">
                <a16:creationId xmlns:a16="http://schemas.microsoft.com/office/drawing/2014/main" id="{FA9348A0-629E-4AC8-B4CA-6AC040B76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81" y="1682134"/>
            <a:ext cx="739083" cy="650172"/>
          </a:xfrm>
          <a:prstGeom prst="rect">
            <a:avLst/>
          </a:prstGeom>
        </p:spPr>
      </p:pic>
      <p:sp>
        <p:nvSpPr>
          <p:cNvPr id="65" name="TextBox 64">
            <a:extLst>
              <a:ext uri="{FF2B5EF4-FFF2-40B4-BE49-F238E27FC236}">
                <a16:creationId xmlns:a16="http://schemas.microsoft.com/office/drawing/2014/main" id="{3812FC56-ED7D-4963-AE21-7339ED147F35}"/>
              </a:ext>
            </a:extLst>
          </p:cNvPr>
          <p:cNvSpPr txBox="1"/>
          <p:nvPr/>
        </p:nvSpPr>
        <p:spPr>
          <a:xfrm>
            <a:off x="621841" y="2341375"/>
            <a:ext cx="1112363" cy="400110"/>
          </a:xfrm>
          <a:prstGeom prst="rect">
            <a:avLst/>
          </a:prstGeom>
          <a:noFill/>
        </p:spPr>
        <p:txBody>
          <a:bodyPr wrap="square" rtlCol="0">
            <a:spAutoFit/>
          </a:bodyPr>
          <a:lstStyle/>
          <a:p>
            <a:pPr algn="ctr"/>
            <a:r>
              <a:rPr lang="es-ES" sz="2000" b="1">
                <a:solidFill>
                  <a:schemeClr val="bg1"/>
                </a:solidFill>
                <a:latin typeface="+mj-lt"/>
              </a:rPr>
              <a:t>Sexo</a:t>
            </a:r>
            <a:endParaRPr lang="es-MX">
              <a:solidFill>
                <a:schemeClr val="bg1"/>
              </a:solidFill>
              <a:latin typeface="+mj-lt"/>
            </a:endParaRPr>
          </a:p>
        </p:txBody>
      </p:sp>
      <p:pic>
        <p:nvPicPr>
          <p:cNvPr id="66" name="Graphic 65">
            <a:extLst>
              <a:ext uri="{FF2B5EF4-FFF2-40B4-BE49-F238E27FC236}">
                <a16:creationId xmlns:a16="http://schemas.microsoft.com/office/drawing/2014/main" id="{13494901-8DE1-4B90-B996-F9EF11FB6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032" y="3462468"/>
            <a:ext cx="581361" cy="437082"/>
          </a:xfrm>
          <a:prstGeom prst="rect">
            <a:avLst/>
          </a:prstGeom>
        </p:spPr>
      </p:pic>
      <p:sp>
        <p:nvSpPr>
          <p:cNvPr id="67" name="TextBox 66">
            <a:extLst>
              <a:ext uri="{FF2B5EF4-FFF2-40B4-BE49-F238E27FC236}">
                <a16:creationId xmlns:a16="http://schemas.microsoft.com/office/drawing/2014/main" id="{8AA4802B-FF5D-4E40-B5EF-F12F1CDA3102}"/>
              </a:ext>
            </a:extLst>
          </p:cNvPr>
          <p:cNvSpPr txBox="1"/>
          <p:nvPr/>
        </p:nvSpPr>
        <p:spPr>
          <a:xfrm>
            <a:off x="611531" y="3999326"/>
            <a:ext cx="1112363" cy="400110"/>
          </a:xfrm>
          <a:prstGeom prst="rect">
            <a:avLst/>
          </a:prstGeom>
          <a:noFill/>
        </p:spPr>
        <p:txBody>
          <a:bodyPr wrap="square" rtlCol="0">
            <a:spAutoFit/>
          </a:bodyPr>
          <a:lstStyle/>
          <a:p>
            <a:pPr algn="ctr"/>
            <a:r>
              <a:rPr lang="es-ES" sz="2000" b="1">
                <a:solidFill>
                  <a:schemeClr val="bg1"/>
                </a:solidFill>
                <a:latin typeface="+mj-lt"/>
              </a:rPr>
              <a:t>Edad</a:t>
            </a:r>
            <a:endParaRPr lang="es-MX">
              <a:solidFill>
                <a:schemeClr val="bg1"/>
              </a:solidFill>
              <a:latin typeface="+mj-lt"/>
            </a:endParaRPr>
          </a:p>
        </p:txBody>
      </p:sp>
      <p:pic>
        <p:nvPicPr>
          <p:cNvPr id="71" name="Graphic 70">
            <a:extLst>
              <a:ext uri="{FF2B5EF4-FFF2-40B4-BE49-F238E27FC236}">
                <a16:creationId xmlns:a16="http://schemas.microsoft.com/office/drawing/2014/main" id="{C57D4394-9C42-451A-A0A9-58E5DB25F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2519" y="5069080"/>
            <a:ext cx="409108" cy="533995"/>
          </a:xfrm>
          <a:prstGeom prst="rect">
            <a:avLst/>
          </a:prstGeom>
        </p:spPr>
      </p:pic>
      <p:sp>
        <p:nvSpPr>
          <p:cNvPr id="72" name="TextBox 71">
            <a:extLst>
              <a:ext uri="{FF2B5EF4-FFF2-40B4-BE49-F238E27FC236}">
                <a16:creationId xmlns:a16="http://schemas.microsoft.com/office/drawing/2014/main" id="{C8A199A2-FA1A-4803-829A-24F134B22BC8}"/>
              </a:ext>
            </a:extLst>
          </p:cNvPr>
          <p:cNvSpPr txBox="1"/>
          <p:nvPr/>
        </p:nvSpPr>
        <p:spPr>
          <a:xfrm>
            <a:off x="4139548" y="5664479"/>
            <a:ext cx="1470286" cy="584775"/>
          </a:xfrm>
          <a:prstGeom prst="rect">
            <a:avLst/>
          </a:prstGeom>
          <a:noFill/>
        </p:spPr>
        <p:txBody>
          <a:bodyPr wrap="square" rtlCol="0">
            <a:spAutoFit/>
          </a:bodyPr>
          <a:lstStyle/>
          <a:p>
            <a:pPr algn="ctr"/>
            <a:r>
              <a:rPr lang="es-ES" sz="1600" b="1">
                <a:solidFill>
                  <a:schemeClr val="bg1"/>
                </a:solidFill>
                <a:latin typeface="+mj-lt"/>
              </a:rPr>
              <a:t>Condición de</a:t>
            </a:r>
          </a:p>
          <a:p>
            <a:pPr algn="ctr"/>
            <a:r>
              <a:rPr lang="es-ES" sz="1600" b="1">
                <a:solidFill>
                  <a:schemeClr val="bg1"/>
                </a:solidFill>
                <a:latin typeface="+mj-lt"/>
              </a:rPr>
              <a:t>discapacidad</a:t>
            </a:r>
          </a:p>
        </p:txBody>
      </p:sp>
      <p:pic>
        <p:nvPicPr>
          <p:cNvPr id="75" name="Graphic 74">
            <a:extLst>
              <a:ext uri="{FF2B5EF4-FFF2-40B4-BE49-F238E27FC236}">
                <a16:creationId xmlns:a16="http://schemas.microsoft.com/office/drawing/2014/main" id="{E4575A67-6051-4961-93E2-3821C1F9FB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0842" y="5122895"/>
            <a:ext cx="705923" cy="705923"/>
          </a:xfrm>
          <a:prstGeom prst="rect">
            <a:avLst/>
          </a:prstGeom>
        </p:spPr>
      </p:pic>
      <p:sp>
        <p:nvSpPr>
          <p:cNvPr id="76" name="TextBox 75">
            <a:extLst>
              <a:ext uri="{FF2B5EF4-FFF2-40B4-BE49-F238E27FC236}">
                <a16:creationId xmlns:a16="http://schemas.microsoft.com/office/drawing/2014/main" id="{9D52D2B3-B860-4B48-83DE-C93ED831729C}"/>
              </a:ext>
            </a:extLst>
          </p:cNvPr>
          <p:cNvSpPr txBox="1"/>
          <p:nvPr/>
        </p:nvSpPr>
        <p:spPr>
          <a:xfrm>
            <a:off x="7987402" y="5831647"/>
            <a:ext cx="1272640" cy="400110"/>
          </a:xfrm>
          <a:prstGeom prst="rect">
            <a:avLst/>
          </a:prstGeom>
          <a:noFill/>
        </p:spPr>
        <p:txBody>
          <a:bodyPr wrap="square" rtlCol="0">
            <a:spAutoFit/>
          </a:bodyPr>
          <a:lstStyle/>
          <a:p>
            <a:pPr algn="ctr"/>
            <a:r>
              <a:rPr lang="es-ES" sz="2000" b="1">
                <a:solidFill>
                  <a:schemeClr val="bg1"/>
                </a:solidFill>
                <a:latin typeface="+mj-lt"/>
              </a:rPr>
              <a:t>Etnicidad</a:t>
            </a:r>
            <a:endParaRPr lang="es-MX">
              <a:solidFill>
                <a:schemeClr val="bg1"/>
              </a:solidFill>
              <a:latin typeface="+mj-lt"/>
            </a:endParaRPr>
          </a:p>
        </p:txBody>
      </p:sp>
      <p:sp>
        <p:nvSpPr>
          <p:cNvPr id="77" name="TextBox 76">
            <a:extLst>
              <a:ext uri="{FF2B5EF4-FFF2-40B4-BE49-F238E27FC236}">
                <a16:creationId xmlns:a16="http://schemas.microsoft.com/office/drawing/2014/main" id="{5718CA7E-CC22-4FCF-9556-1C4904F3BCF8}"/>
              </a:ext>
            </a:extLst>
          </p:cNvPr>
          <p:cNvSpPr txBox="1"/>
          <p:nvPr/>
        </p:nvSpPr>
        <p:spPr>
          <a:xfrm>
            <a:off x="2866471" y="1536499"/>
            <a:ext cx="925800" cy="275717"/>
          </a:xfrm>
          <a:prstGeom prst="rect">
            <a:avLst/>
          </a:prstGeom>
          <a:noFill/>
        </p:spPr>
        <p:txBody>
          <a:bodyPr wrap="square" rtlCol="0">
            <a:spAutoFit/>
          </a:bodyPr>
          <a:lstStyle/>
          <a:p>
            <a:pPr algn="ctr">
              <a:lnSpc>
                <a:spcPct val="70000"/>
              </a:lnSpc>
            </a:pPr>
            <a:r>
              <a:rPr lang="es-ES" sz="1600" b="1">
                <a:latin typeface="+mj-lt"/>
              </a:rPr>
              <a:t>General</a:t>
            </a:r>
            <a:endParaRPr lang="es-MX" sz="1400">
              <a:latin typeface="+mj-lt"/>
            </a:endParaRPr>
          </a:p>
        </p:txBody>
      </p:sp>
      <p:sp>
        <p:nvSpPr>
          <p:cNvPr id="78" name="TextBox 77">
            <a:extLst>
              <a:ext uri="{FF2B5EF4-FFF2-40B4-BE49-F238E27FC236}">
                <a16:creationId xmlns:a16="http://schemas.microsoft.com/office/drawing/2014/main" id="{6104E117-C7D5-4414-8B92-774438B86E8F}"/>
              </a:ext>
            </a:extLst>
          </p:cNvPr>
          <p:cNvSpPr txBox="1"/>
          <p:nvPr/>
        </p:nvSpPr>
        <p:spPr>
          <a:xfrm>
            <a:off x="4129342" y="1536499"/>
            <a:ext cx="1122124" cy="275717"/>
          </a:xfrm>
          <a:prstGeom prst="rect">
            <a:avLst/>
          </a:prstGeom>
          <a:noFill/>
        </p:spPr>
        <p:txBody>
          <a:bodyPr wrap="square" rtlCol="0">
            <a:spAutoFit/>
          </a:bodyPr>
          <a:lstStyle/>
          <a:p>
            <a:pPr algn="ctr">
              <a:lnSpc>
                <a:spcPct val="70000"/>
              </a:lnSpc>
            </a:pPr>
            <a:r>
              <a:rPr lang="es-ES" sz="1600" b="1">
                <a:latin typeface="+mj-lt"/>
              </a:rPr>
              <a:t>Indígenas</a:t>
            </a:r>
            <a:endParaRPr lang="es-MX" sz="1600">
              <a:latin typeface="+mj-lt"/>
            </a:endParaRPr>
          </a:p>
        </p:txBody>
      </p:sp>
      <p:sp>
        <p:nvSpPr>
          <p:cNvPr id="79" name="TextBox 78">
            <a:extLst>
              <a:ext uri="{FF2B5EF4-FFF2-40B4-BE49-F238E27FC236}">
                <a16:creationId xmlns:a16="http://schemas.microsoft.com/office/drawing/2014/main" id="{B0B2A9AF-9ED4-4A43-A5A6-582FF8461B9A}"/>
              </a:ext>
            </a:extLst>
          </p:cNvPr>
          <p:cNvSpPr txBox="1"/>
          <p:nvPr/>
        </p:nvSpPr>
        <p:spPr>
          <a:xfrm>
            <a:off x="5720763" y="1526765"/>
            <a:ext cx="700263" cy="275717"/>
          </a:xfrm>
          <a:prstGeom prst="rect">
            <a:avLst/>
          </a:prstGeom>
          <a:noFill/>
        </p:spPr>
        <p:txBody>
          <a:bodyPr wrap="square" rtlCol="0">
            <a:spAutoFit/>
          </a:bodyPr>
          <a:lstStyle/>
          <a:p>
            <a:pPr algn="ctr">
              <a:lnSpc>
                <a:spcPct val="70000"/>
              </a:lnSpc>
            </a:pPr>
            <a:r>
              <a:rPr lang="es-ES" sz="1600" b="1">
                <a:latin typeface="+mj-lt"/>
              </a:rPr>
              <a:t>Niñez</a:t>
            </a:r>
            <a:endParaRPr lang="es-MX" sz="1600">
              <a:latin typeface="+mj-lt"/>
            </a:endParaRPr>
          </a:p>
        </p:txBody>
      </p:sp>
      <p:sp>
        <p:nvSpPr>
          <p:cNvPr id="80" name="TextBox 79">
            <a:extLst>
              <a:ext uri="{FF2B5EF4-FFF2-40B4-BE49-F238E27FC236}">
                <a16:creationId xmlns:a16="http://schemas.microsoft.com/office/drawing/2014/main" id="{06370FEA-0641-44B8-8D53-B88887AEBEAB}"/>
              </a:ext>
            </a:extLst>
          </p:cNvPr>
          <p:cNvSpPr txBox="1"/>
          <p:nvPr/>
        </p:nvSpPr>
        <p:spPr>
          <a:xfrm>
            <a:off x="6826354" y="1535878"/>
            <a:ext cx="1062790" cy="275717"/>
          </a:xfrm>
          <a:prstGeom prst="rect">
            <a:avLst/>
          </a:prstGeom>
          <a:noFill/>
        </p:spPr>
        <p:txBody>
          <a:bodyPr wrap="square" rtlCol="0">
            <a:spAutoFit/>
          </a:bodyPr>
          <a:lstStyle/>
          <a:p>
            <a:pPr algn="ctr">
              <a:lnSpc>
                <a:spcPct val="70000"/>
              </a:lnSpc>
            </a:pPr>
            <a:r>
              <a:rPr lang="es-ES" sz="1600" b="1" dirty="0">
                <a:latin typeface="+mj-lt"/>
              </a:rPr>
              <a:t>Juventud</a:t>
            </a:r>
            <a:endParaRPr lang="es-MX" sz="1600" dirty="0">
              <a:latin typeface="+mj-lt"/>
            </a:endParaRPr>
          </a:p>
        </p:txBody>
      </p:sp>
      <p:sp>
        <p:nvSpPr>
          <p:cNvPr id="81" name="TextBox 80">
            <a:extLst>
              <a:ext uri="{FF2B5EF4-FFF2-40B4-BE49-F238E27FC236}">
                <a16:creationId xmlns:a16="http://schemas.microsoft.com/office/drawing/2014/main" id="{05C233A7-F3D9-475A-BC3B-27DC66535BE4}"/>
              </a:ext>
            </a:extLst>
          </p:cNvPr>
          <p:cNvSpPr txBox="1"/>
          <p:nvPr/>
        </p:nvSpPr>
        <p:spPr>
          <a:xfrm>
            <a:off x="8163687" y="1536499"/>
            <a:ext cx="1335412"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rural</a:t>
            </a:r>
            <a:endParaRPr lang="es-MX" sz="1600">
              <a:latin typeface="+mj-lt"/>
            </a:endParaRPr>
          </a:p>
        </p:txBody>
      </p:sp>
      <p:sp>
        <p:nvSpPr>
          <p:cNvPr id="82" name="TextBox 81">
            <a:extLst>
              <a:ext uri="{FF2B5EF4-FFF2-40B4-BE49-F238E27FC236}">
                <a16:creationId xmlns:a16="http://schemas.microsoft.com/office/drawing/2014/main" id="{E1DFBFBD-215C-4B3C-A703-5DB87D032DF9}"/>
              </a:ext>
            </a:extLst>
          </p:cNvPr>
          <p:cNvSpPr txBox="1"/>
          <p:nvPr/>
        </p:nvSpPr>
        <p:spPr>
          <a:xfrm>
            <a:off x="9618957" y="1536499"/>
            <a:ext cx="1526843"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urbana</a:t>
            </a:r>
            <a:endParaRPr lang="es-MX" sz="1600">
              <a:latin typeface="+mj-lt"/>
            </a:endParaRPr>
          </a:p>
        </p:txBody>
      </p:sp>
      <p:sp>
        <p:nvSpPr>
          <p:cNvPr id="99" name="TextBox 98">
            <a:extLst>
              <a:ext uri="{FF2B5EF4-FFF2-40B4-BE49-F238E27FC236}">
                <a16:creationId xmlns:a16="http://schemas.microsoft.com/office/drawing/2014/main" id="{339D92F5-2DE9-4524-9F55-2AABBCA4E739}"/>
              </a:ext>
            </a:extLst>
          </p:cNvPr>
          <p:cNvSpPr txBox="1"/>
          <p:nvPr/>
        </p:nvSpPr>
        <p:spPr>
          <a:xfrm>
            <a:off x="1874223" y="3373108"/>
            <a:ext cx="1074966" cy="448071"/>
          </a:xfrm>
          <a:prstGeom prst="rect">
            <a:avLst/>
          </a:prstGeom>
          <a:noFill/>
        </p:spPr>
        <p:txBody>
          <a:bodyPr wrap="square" rtlCol="0">
            <a:spAutoFit/>
          </a:bodyPr>
          <a:lstStyle/>
          <a:p>
            <a:pPr algn="ctr">
              <a:lnSpc>
                <a:spcPct val="70000"/>
              </a:lnSpc>
            </a:pPr>
            <a:r>
              <a:rPr lang="es-ES" sz="1600" b="1">
                <a:latin typeface="+mj-lt"/>
              </a:rPr>
              <a:t>Niñez </a:t>
            </a:r>
          </a:p>
          <a:p>
            <a:pPr algn="ctr">
              <a:lnSpc>
                <a:spcPct val="70000"/>
              </a:lnSpc>
            </a:pPr>
            <a:r>
              <a:rPr lang="es-ES" sz="1600">
                <a:latin typeface="+mj-lt"/>
              </a:rPr>
              <a:t> </a:t>
            </a:r>
            <a:r>
              <a:rPr lang="es-ES" sz="1100">
                <a:latin typeface="+mj-lt"/>
              </a:rPr>
              <a:t>(0-11 años)</a:t>
            </a:r>
            <a:endParaRPr lang="es-MX" sz="1400">
              <a:latin typeface="+mj-lt"/>
            </a:endParaRPr>
          </a:p>
        </p:txBody>
      </p:sp>
      <p:sp>
        <p:nvSpPr>
          <p:cNvPr id="101" name="TextBox 100">
            <a:extLst>
              <a:ext uri="{FF2B5EF4-FFF2-40B4-BE49-F238E27FC236}">
                <a16:creationId xmlns:a16="http://schemas.microsoft.com/office/drawing/2014/main" id="{8AC30A7B-FF18-4625-97CB-D835BE5DDF1B}"/>
              </a:ext>
            </a:extLst>
          </p:cNvPr>
          <p:cNvSpPr txBox="1"/>
          <p:nvPr/>
        </p:nvSpPr>
        <p:spPr>
          <a:xfrm>
            <a:off x="2866471" y="3373108"/>
            <a:ext cx="1246449" cy="448071"/>
          </a:xfrm>
          <a:prstGeom prst="rect">
            <a:avLst/>
          </a:prstGeom>
          <a:noFill/>
        </p:spPr>
        <p:txBody>
          <a:bodyPr wrap="square" rtlCol="0">
            <a:spAutoFit/>
          </a:bodyPr>
          <a:lstStyle/>
          <a:p>
            <a:pPr algn="ctr">
              <a:lnSpc>
                <a:spcPct val="70000"/>
              </a:lnSpc>
            </a:pPr>
            <a:r>
              <a:rPr lang="es-ES" sz="1600" b="1">
                <a:latin typeface="+mj-lt"/>
              </a:rPr>
              <a:t>Adolescencia</a:t>
            </a:r>
          </a:p>
          <a:p>
            <a:pPr algn="ctr">
              <a:lnSpc>
                <a:spcPct val="70000"/>
              </a:lnSpc>
            </a:pPr>
            <a:r>
              <a:rPr lang="es-ES" sz="1600">
                <a:latin typeface="+mj-lt"/>
              </a:rPr>
              <a:t> </a:t>
            </a:r>
            <a:r>
              <a:rPr lang="es-ES" sz="1100">
                <a:latin typeface="+mj-lt"/>
              </a:rPr>
              <a:t>(12-17 años)</a:t>
            </a:r>
            <a:endParaRPr lang="es-MX" sz="1600">
              <a:latin typeface="+mj-lt"/>
            </a:endParaRPr>
          </a:p>
        </p:txBody>
      </p:sp>
      <p:sp>
        <p:nvSpPr>
          <p:cNvPr id="103" name="TextBox 102">
            <a:extLst>
              <a:ext uri="{FF2B5EF4-FFF2-40B4-BE49-F238E27FC236}">
                <a16:creationId xmlns:a16="http://schemas.microsoft.com/office/drawing/2014/main" id="{3E18A8D3-0984-44E9-AA79-8531715C1EAC}"/>
              </a:ext>
            </a:extLst>
          </p:cNvPr>
          <p:cNvSpPr txBox="1"/>
          <p:nvPr/>
        </p:nvSpPr>
        <p:spPr>
          <a:xfrm>
            <a:off x="6096000" y="3373108"/>
            <a:ext cx="1518719" cy="448071"/>
          </a:xfrm>
          <a:prstGeom prst="rect">
            <a:avLst/>
          </a:prstGeom>
          <a:noFill/>
        </p:spPr>
        <p:txBody>
          <a:bodyPr wrap="square" rtlCol="0">
            <a:spAutoFit/>
          </a:bodyPr>
          <a:lstStyle/>
          <a:p>
            <a:pPr algn="ctr">
              <a:lnSpc>
                <a:spcPct val="70000"/>
              </a:lnSpc>
            </a:pPr>
            <a:r>
              <a:rPr lang="es-ES" sz="1600" b="1">
                <a:latin typeface="+mj-lt"/>
              </a:rPr>
              <a:t>Adultos mayores</a:t>
            </a:r>
          </a:p>
          <a:p>
            <a:pPr algn="ctr">
              <a:lnSpc>
                <a:spcPct val="70000"/>
              </a:lnSpc>
            </a:pPr>
            <a:r>
              <a:rPr lang="es-ES" sz="1600">
                <a:latin typeface="+mj-lt"/>
              </a:rPr>
              <a:t> </a:t>
            </a:r>
            <a:r>
              <a:rPr lang="es-ES" sz="1100">
                <a:latin typeface="+mj-lt"/>
              </a:rPr>
              <a:t>(65 años y más)</a:t>
            </a:r>
            <a:endParaRPr lang="es-MX" sz="1100">
              <a:latin typeface="+mj-lt"/>
            </a:endParaRPr>
          </a:p>
        </p:txBody>
      </p:sp>
      <p:sp>
        <p:nvSpPr>
          <p:cNvPr id="104" name="TextBox 103">
            <a:extLst>
              <a:ext uri="{FF2B5EF4-FFF2-40B4-BE49-F238E27FC236}">
                <a16:creationId xmlns:a16="http://schemas.microsoft.com/office/drawing/2014/main" id="{53241F55-016E-4B95-99FA-DE8687D89FCD}"/>
              </a:ext>
            </a:extLst>
          </p:cNvPr>
          <p:cNvSpPr txBox="1"/>
          <p:nvPr/>
        </p:nvSpPr>
        <p:spPr>
          <a:xfrm>
            <a:off x="4076049" y="3373108"/>
            <a:ext cx="1130035" cy="448071"/>
          </a:xfrm>
          <a:prstGeom prst="rect">
            <a:avLst/>
          </a:prstGeom>
          <a:noFill/>
        </p:spPr>
        <p:txBody>
          <a:bodyPr wrap="square" rtlCol="0">
            <a:spAutoFit/>
          </a:bodyPr>
          <a:lstStyle/>
          <a:p>
            <a:pPr algn="ctr">
              <a:lnSpc>
                <a:spcPct val="70000"/>
              </a:lnSpc>
            </a:pPr>
            <a:r>
              <a:rPr lang="es-ES" sz="1600" b="1">
                <a:latin typeface="+mj-lt"/>
              </a:rPr>
              <a:t>Jóvenes</a:t>
            </a:r>
          </a:p>
          <a:p>
            <a:pPr algn="ctr">
              <a:lnSpc>
                <a:spcPct val="70000"/>
              </a:lnSpc>
            </a:pPr>
            <a:r>
              <a:rPr lang="es-ES" sz="1600" b="1">
                <a:latin typeface="+mj-lt"/>
              </a:rPr>
              <a:t> </a:t>
            </a:r>
            <a:r>
              <a:rPr lang="es-ES" sz="1100">
                <a:latin typeface="+mj-lt"/>
              </a:rPr>
              <a:t>(18-29 años)</a:t>
            </a:r>
            <a:endParaRPr lang="es-MX" sz="1600">
              <a:latin typeface="+mj-lt"/>
            </a:endParaRPr>
          </a:p>
        </p:txBody>
      </p:sp>
      <p:sp>
        <p:nvSpPr>
          <p:cNvPr id="109" name="TextBox 108">
            <a:extLst>
              <a:ext uri="{FF2B5EF4-FFF2-40B4-BE49-F238E27FC236}">
                <a16:creationId xmlns:a16="http://schemas.microsoft.com/office/drawing/2014/main" id="{EC141E55-DB9E-42F3-997E-5009C89F9B6C}"/>
              </a:ext>
            </a:extLst>
          </p:cNvPr>
          <p:cNvSpPr txBox="1"/>
          <p:nvPr/>
        </p:nvSpPr>
        <p:spPr>
          <a:xfrm>
            <a:off x="5120561" y="3370381"/>
            <a:ext cx="1116581" cy="448071"/>
          </a:xfrm>
          <a:prstGeom prst="rect">
            <a:avLst/>
          </a:prstGeom>
          <a:noFill/>
        </p:spPr>
        <p:txBody>
          <a:bodyPr wrap="square" rtlCol="0">
            <a:spAutoFit/>
          </a:bodyPr>
          <a:lstStyle/>
          <a:p>
            <a:pPr algn="ctr">
              <a:lnSpc>
                <a:spcPct val="70000"/>
              </a:lnSpc>
            </a:pPr>
            <a:r>
              <a:rPr lang="es-ES" sz="1600" b="1">
                <a:latin typeface="+mj-lt"/>
              </a:rPr>
              <a:t>Adultos</a:t>
            </a:r>
          </a:p>
          <a:p>
            <a:pPr algn="ctr">
              <a:lnSpc>
                <a:spcPct val="70000"/>
              </a:lnSpc>
            </a:pPr>
            <a:r>
              <a:rPr lang="es-ES" sz="1600" b="1">
                <a:latin typeface="+mj-lt"/>
              </a:rPr>
              <a:t> </a:t>
            </a:r>
            <a:r>
              <a:rPr lang="es-ES" sz="1100">
                <a:latin typeface="+mj-lt"/>
              </a:rPr>
              <a:t>(30-64 años)</a:t>
            </a:r>
            <a:endParaRPr lang="es-MX" sz="1600">
              <a:latin typeface="+mj-lt"/>
            </a:endParaRPr>
          </a:p>
        </p:txBody>
      </p:sp>
      <p:sp>
        <p:nvSpPr>
          <p:cNvPr id="110" name="TextBox 109">
            <a:extLst>
              <a:ext uri="{FF2B5EF4-FFF2-40B4-BE49-F238E27FC236}">
                <a16:creationId xmlns:a16="http://schemas.microsoft.com/office/drawing/2014/main" id="{7735827D-53E2-4E21-A4DB-A2807970C694}"/>
              </a:ext>
            </a:extLst>
          </p:cNvPr>
          <p:cNvSpPr txBox="1"/>
          <p:nvPr/>
        </p:nvSpPr>
        <p:spPr>
          <a:xfrm>
            <a:off x="6678584" y="5157257"/>
            <a:ext cx="809061" cy="275717"/>
          </a:xfrm>
          <a:prstGeom prst="rect">
            <a:avLst/>
          </a:prstGeom>
          <a:noFill/>
        </p:spPr>
        <p:txBody>
          <a:bodyPr wrap="square" rtlCol="0">
            <a:spAutoFit/>
          </a:bodyPr>
          <a:lstStyle/>
          <a:p>
            <a:pPr algn="ctr">
              <a:lnSpc>
                <a:spcPct val="70000"/>
              </a:lnSpc>
            </a:pPr>
            <a:r>
              <a:rPr lang="es-ES" sz="1600" b="1">
                <a:latin typeface="+mj-lt"/>
              </a:rPr>
              <a:t>Sin</a:t>
            </a:r>
          </a:p>
        </p:txBody>
      </p:sp>
      <p:sp>
        <p:nvSpPr>
          <p:cNvPr id="111" name="TextBox 110">
            <a:extLst>
              <a:ext uri="{FF2B5EF4-FFF2-40B4-BE49-F238E27FC236}">
                <a16:creationId xmlns:a16="http://schemas.microsoft.com/office/drawing/2014/main" id="{7A5464FC-2F0D-450F-A2F8-60C3D68BA8F2}"/>
              </a:ext>
            </a:extLst>
          </p:cNvPr>
          <p:cNvSpPr txBox="1"/>
          <p:nvPr/>
        </p:nvSpPr>
        <p:spPr>
          <a:xfrm>
            <a:off x="5655562" y="5157257"/>
            <a:ext cx="1029691" cy="275717"/>
          </a:xfrm>
          <a:prstGeom prst="rect">
            <a:avLst/>
          </a:prstGeom>
          <a:noFill/>
        </p:spPr>
        <p:txBody>
          <a:bodyPr wrap="square" rtlCol="0">
            <a:spAutoFit/>
          </a:bodyPr>
          <a:lstStyle/>
          <a:p>
            <a:pPr algn="ctr">
              <a:lnSpc>
                <a:spcPct val="70000"/>
              </a:lnSpc>
            </a:pPr>
            <a:r>
              <a:rPr lang="es-ES" sz="1600" b="1">
                <a:latin typeface="+mj-lt"/>
              </a:rPr>
              <a:t>Con</a:t>
            </a:r>
            <a:endParaRPr lang="es-MX" sz="1400">
              <a:latin typeface="+mj-lt"/>
            </a:endParaRPr>
          </a:p>
        </p:txBody>
      </p:sp>
      <p:sp>
        <p:nvSpPr>
          <p:cNvPr id="122" name="TextBox 121">
            <a:extLst>
              <a:ext uri="{FF2B5EF4-FFF2-40B4-BE49-F238E27FC236}">
                <a16:creationId xmlns:a16="http://schemas.microsoft.com/office/drawing/2014/main" id="{7DE7E4F1-6BE9-4176-884B-6D78C95D7FCC}"/>
              </a:ext>
            </a:extLst>
          </p:cNvPr>
          <p:cNvSpPr txBox="1"/>
          <p:nvPr/>
        </p:nvSpPr>
        <p:spPr>
          <a:xfrm>
            <a:off x="9399052" y="5157257"/>
            <a:ext cx="894870" cy="275717"/>
          </a:xfrm>
          <a:prstGeom prst="rect">
            <a:avLst/>
          </a:prstGeom>
          <a:noFill/>
        </p:spPr>
        <p:txBody>
          <a:bodyPr wrap="square" rtlCol="0">
            <a:spAutoFit/>
          </a:bodyPr>
          <a:lstStyle/>
          <a:p>
            <a:pPr algn="ctr">
              <a:lnSpc>
                <a:spcPct val="70000"/>
              </a:lnSpc>
            </a:pPr>
            <a:r>
              <a:rPr lang="es-ES" sz="1600" b="1">
                <a:latin typeface="+mj-lt"/>
              </a:rPr>
              <a:t>Indígena</a:t>
            </a:r>
            <a:endParaRPr lang="es-MX" sz="1400">
              <a:latin typeface="+mj-lt"/>
            </a:endParaRPr>
          </a:p>
        </p:txBody>
      </p:sp>
      <p:sp>
        <p:nvSpPr>
          <p:cNvPr id="123" name="TextBox 122">
            <a:extLst>
              <a:ext uri="{FF2B5EF4-FFF2-40B4-BE49-F238E27FC236}">
                <a16:creationId xmlns:a16="http://schemas.microsoft.com/office/drawing/2014/main" id="{DCC53CEF-3C45-4F3D-8B07-28EF5D402F83}"/>
              </a:ext>
            </a:extLst>
          </p:cNvPr>
          <p:cNvSpPr txBox="1"/>
          <p:nvPr/>
        </p:nvSpPr>
        <p:spPr>
          <a:xfrm>
            <a:off x="10293922" y="4984903"/>
            <a:ext cx="1166580" cy="448071"/>
          </a:xfrm>
          <a:prstGeom prst="rect">
            <a:avLst/>
          </a:prstGeom>
          <a:noFill/>
        </p:spPr>
        <p:txBody>
          <a:bodyPr wrap="square" rtlCol="0">
            <a:spAutoFit/>
          </a:bodyPr>
          <a:lstStyle/>
          <a:p>
            <a:pPr algn="ctr">
              <a:lnSpc>
                <a:spcPct val="70000"/>
              </a:lnSpc>
            </a:pPr>
            <a:r>
              <a:rPr lang="es-ES" sz="1600" b="1">
                <a:latin typeface="+mj-lt"/>
              </a:rPr>
              <a:t>Afro-</a:t>
            </a:r>
            <a:r>
              <a:rPr lang="es-ES" sz="1600" b="1" err="1">
                <a:latin typeface="+mj-lt"/>
              </a:rPr>
              <a:t>descendinte</a:t>
            </a:r>
            <a:endParaRPr lang="es-MX" sz="1400">
              <a:latin typeface="+mj-lt"/>
            </a:endParaRPr>
          </a:p>
        </p:txBody>
      </p:sp>
      <p:pic>
        <p:nvPicPr>
          <p:cNvPr id="102" name="Graphic 101">
            <a:extLst>
              <a:ext uri="{FF2B5EF4-FFF2-40B4-BE49-F238E27FC236}">
                <a16:creationId xmlns:a16="http://schemas.microsoft.com/office/drawing/2014/main" id="{882C7D2E-4C69-4333-8997-361384C968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1910" y="5053874"/>
            <a:ext cx="978772" cy="729125"/>
          </a:xfrm>
          <a:prstGeom prst="rect">
            <a:avLst/>
          </a:prstGeom>
        </p:spPr>
      </p:pic>
      <p:sp>
        <p:nvSpPr>
          <p:cNvPr id="117" name="TextBox 116">
            <a:extLst>
              <a:ext uri="{FF2B5EF4-FFF2-40B4-BE49-F238E27FC236}">
                <a16:creationId xmlns:a16="http://schemas.microsoft.com/office/drawing/2014/main" id="{D91A1022-7E34-4E73-9EF0-65164402C01B}"/>
              </a:ext>
            </a:extLst>
          </p:cNvPr>
          <p:cNvSpPr txBox="1"/>
          <p:nvPr/>
        </p:nvSpPr>
        <p:spPr>
          <a:xfrm>
            <a:off x="512966" y="5784350"/>
            <a:ext cx="1272640" cy="400110"/>
          </a:xfrm>
          <a:prstGeom prst="rect">
            <a:avLst/>
          </a:prstGeom>
          <a:noFill/>
        </p:spPr>
        <p:txBody>
          <a:bodyPr wrap="square" rtlCol="0">
            <a:spAutoFit/>
          </a:bodyPr>
          <a:lstStyle/>
          <a:p>
            <a:pPr algn="ctr"/>
            <a:r>
              <a:rPr lang="es-ES" sz="2000" b="1">
                <a:solidFill>
                  <a:schemeClr val="bg1"/>
                </a:solidFill>
                <a:latin typeface="+mj-lt"/>
              </a:rPr>
              <a:t>Localidad</a:t>
            </a:r>
            <a:endParaRPr lang="es-MX">
              <a:solidFill>
                <a:schemeClr val="bg1"/>
              </a:solidFill>
              <a:latin typeface="+mj-lt"/>
            </a:endParaRPr>
          </a:p>
        </p:txBody>
      </p:sp>
      <p:sp>
        <p:nvSpPr>
          <p:cNvPr id="125" name="TextBox 124">
            <a:extLst>
              <a:ext uri="{FF2B5EF4-FFF2-40B4-BE49-F238E27FC236}">
                <a16:creationId xmlns:a16="http://schemas.microsoft.com/office/drawing/2014/main" id="{72169C18-0635-45C1-99DC-2E47ED7D38D2}"/>
              </a:ext>
            </a:extLst>
          </p:cNvPr>
          <p:cNvSpPr txBox="1"/>
          <p:nvPr/>
        </p:nvSpPr>
        <p:spPr>
          <a:xfrm>
            <a:off x="2875563" y="5157257"/>
            <a:ext cx="1013216" cy="275717"/>
          </a:xfrm>
          <a:prstGeom prst="rect">
            <a:avLst/>
          </a:prstGeom>
          <a:noFill/>
        </p:spPr>
        <p:txBody>
          <a:bodyPr wrap="square" rtlCol="0">
            <a:spAutoFit/>
          </a:bodyPr>
          <a:lstStyle/>
          <a:p>
            <a:pPr algn="ctr">
              <a:lnSpc>
                <a:spcPct val="70000"/>
              </a:lnSpc>
            </a:pPr>
            <a:r>
              <a:rPr lang="es-ES" sz="1600" b="1">
                <a:latin typeface="+mj-lt"/>
              </a:rPr>
              <a:t>Urbana</a:t>
            </a:r>
          </a:p>
        </p:txBody>
      </p:sp>
      <p:sp>
        <p:nvSpPr>
          <p:cNvPr id="126" name="TextBox 125">
            <a:extLst>
              <a:ext uri="{FF2B5EF4-FFF2-40B4-BE49-F238E27FC236}">
                <a16:creationId xmlns:a16="http://schemas.microsoft.com/office/drawing/2014/main" id="{38E95DD5-FE24-4422-886D-F54AC6F98A25}"/>
              </a:ext>
            </a:extLst>
          </p:cNvPr>
          <p:cNvSpPr txBox="1"/>
          <p:nvPr/>
        </p:nvSpPr>
        <p:spPr>
          <a:xfrm>
            <a:off x="2000343" y="5157257"/>
            <a:ext cx="785428" cy="275717"/>
          </a:xfrm>
          <a:prstGeom prst="rect">
            <a:avLst/>
          </a:prstGeom>
          <a:noFill/>
        </p:spPr>
        <p:txBody>
          <a:bodyPr wrap="square" rtlCol="0">
            <a:spAutoFit/>
          </a:bodyPr>
          <a:lstStyle/>
          <a:p>
            <a:pPr algn="ctr">
              <a:lnSpc>
                <a:spcPct val="70000"/>
              </a:lnSpc>
            </a:pPr>
            <a:r>
              <a:rPr lang="es-ES" sz="1600" b="1">
                <a:latin typeface="+mj-lt"/>
              </a:rPr>
              <a:t>Rural</a:t>
            </a:r>
            <a:endParaRPr lang="es-MX" sz="1400">
              <a:latin typeface="+mj-lt"/>
            </a:endParaRPr>
          </a:p>
        </p:txBody>
      </p:sp>
      <p:pic>
        <p:nvPicPr>
          <p:cNvPr id="129" name="Graphic 128">
            <a:extLst>
              <a:ext uri="{FF2B5EF4-FFF2-40B4-BE49-F238E27FC236}">
                <a16:creationId xmlns:a16="http://schemas.microsoft.com/office/drawing/2014/main" id="{A1DEBA32-1F2C-462C-94D6-2BABD19DB7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85262" y="3198777"/>
            <a:ext cx="816918" cy="759253"/>
          </a:xfrm>
          <a:prstGeom prst="rect">
            <a:avLst/>
          </a:prstGeom>
        </p:spPr>
      </p:pic>
      <p:sp>
        <p:nvSpPr>
          <p:cNvPr id="130" name="TextBox 129">
            <a:extLst>
              <a:ext uri="{FF2B5EF4-FFF2-40B4-BE49-F238E27FC236}">
                <a16:creationId xmlns:a16="http://schemas.microsoft.com/office/drawing/2014/main" id="{BE1B42EF-DB26-401F-B68D-F02770307392}"/>
              </a:ext>
            </a:extLst>
          </p:cNvPr>
          <p:cNvSpPr txBox="1"/>
          <p:nvPr/>
        </p:nvSpPr>
        <p:spPr>
          <a:xfrm>
            <a:off x="8047682" y="3999326"/>
            <a:ext cx="1112363" cy="400110"/>
          </a:xfrm>
          <a:prstGeom prst="rect">
            <a:avLst/>
          </a:prstGeom>
          <a:noFill/>
        </p:spPr>
        <p:txBody>
          <a:bodyPr wrap="square" rtlCol="0">
            <a:spAutoFit/>
          </a:bodyPr>
          <a:lstStyle/>
          <a:p>
            <a:pPr algn="ctr"/>
            <a:r>
              <a:rPr lang="es-ES" sz="2000" b="1">
                <a:solidFill>
                  <a:schemeClr val="bg1"/>
                </a:solidFill>
                <a:latin typeface="+mj-lt"/>
              </a:rPr>
              <a:t>Región</a:t>
            </a:r>
            <a:endParaRPr lang="es-MX">
              <a:solidFill>
                <a:schemeClr val="bg1"/>
              </a:solidFill>
              <a:latin typeface="+mj-lt"/>
            </a:endParaRPr>
          </a:p>
        </p:txBody>
      </p:sp>
      <p:sp>
        <p:nvSpPr>
          <p:cNvPr id="131" name="TextBox 130">
            <a:extLst>
              <a:ext uri="{FF2B5EF4-FFF2-40B4-BE49-F238E27FC236}">
                <a16:creationId xmlns:a16="http://schemas.microsoft.com/office/drawing/2014/main" id="{A6EDB88F-9C4D-45D6-939D-1368A27B6A96}"/>
              </a:ext>
            </a:extLst>
          </p:cNvPr>
          <p:cNvSpPr txBox="1"/>
          <p:nvPr/>
        </p:nvSpPr>
        <p:spPr>
          <a:xfrm>
            <a:off x="9431327" y="3176889"/>
            <a:ext cx="927144" cy="403637"/>
          </a:xfrm>
          <a:prstGeom prst="rect">
            <a:avLst/>
          </a:prstGeom>
          <a:noFill/>
        </p:spPr>
        <p:txBody>
          <a:bodyPr wrap="square" rtlCol="0">
            <a:spAutoFit/>
          </a:bodyPr>
          <a:lstStyle/>
          <a:p>
            <a:pPr algn="ctr">
              <a:lnSpc>
                <a:spcPct val="70000"/>
              </a:lnSpc>
            </a:pPr>
            <a:r>
              <a:rPr lang="es-ES" sz="1400" b="1">
                <a:latin typeface="+mj-lt"/>
              </a:rPr>
              <a:t>Sur-sureste</a:t>
            </a:r>
            <a:endParaRPr lang="es-MX" sz="1200">
              <a:latin typeface="+mj-lt"/>
            </a:endParaRPr>
          </a:p>
        </p:txBody>
      </p:sp>
      <p:sp>
        <p:nvSpPr>
          <p:cNvPr id="132" name="TextBox 131">
            <a:extLst>
              <a:ext uri="{FF2B5EF4-FFF2-40B4-BE49-F238E27FC236}">
                <a16:creationId xmlns:a16="http://schemas.microsoft.com/office/drawing/2014/main" id="{831DD737-AD5D-4A2C-B3A1-0D34BE9FE148}"/>
              </a:ext>
            </a:extLst>
          </p:cNvPr>
          <p:cNvSpPr txBox="1"/>
          <p:nvPr/>
        </p:nvSpPr>
        <p:spPr>
          <a:xfrm>
            <a:off x="10442283" y="3188985"/>
            <a:ext cx="927144" cy="403637"/>
          </a:xfrm>
          <a:prstGeom prst="rect">
            <a:avLst/>
          </a:prstGeom>
          <a:noFill/>
        </p:spPr>
        <p:txBody>
          <a:bodyPr wrap="square" rtlCol="0">
            <a:spAutoFit/>
          </a:bodyPr>
          <a:lstStyle/>
          <a:p>
            <a:pPr algn="ctr">
              <a:lnSpc>
                <a:spcPct val="70000"/>
              </a:lnSpc>
            </a:pPr>
            <a:r>
              <a:rPr lang="es-ES" sz="1400" b="1">
                <a:latin typeface="+mj-lt"/>
              </a:rPr>
              <a:t>No Sur-sureste</a:t>
            </a:r>
            <a:endParaRPr lang="es-MX" sz="1200">
              <a:latin typeface="+mj-lt"/>
            </a:endParaRPr>
          </a:p>
        </p:txBody>
      </p:sp>
      <p:sp>
        <p:nvSpPr>
          <p:cNvPr id="133" name="TextBox 132">
            <a:extLst>
              <a:ext uri="{FF2B5EF4-FFF2-40B4-BE49-F238E27FC236}">
                <a16:creationId xmlns:a16="http://schemas.microsoft.com/office/drawing/2014/main" id="{37C85BA3-2859-4AED-938A-E716B2A6F462}"/>
              </a:ext>
            </a:extLst>
          </p:cNvPr>
          <p:cNvSpPr txBox="1"/>
          <p:nvPr/>
        </p:nvSpPr>
        <p:spPr>
          <a:xfrm>
            <a:off x="9329552" y="3972310"/>
            <a:ext cx="701031" cy="252826"/>
          </a:xfrm>
          <a:prstGeom prst="rect">
            <a:avLst/>
          </a:prstGeom>
          <a:noFill/>
        </p:spPr>
        <p:txBody>
          <a:bodyPr wrap="square" rtlCol="0">
            <a:spAutoFit/>
          </a:bodyPr>
          <a:lstStyle/>
          <a:p>
            <a:pPr algn="ctr">
              <a:lnSpc>
                <a:spcPct val="70000"/>
              </a:lnSpc>
            </a:pPr>
            <a:r>
              <a:rPr lang="es-ES" sz="1400" b="1">
                <a:latin typeface="+mj-lt"/>
              </a:rPr>
              <a:t>Gpo.1</a:t>
            </a:r>
            <a:endParaRPr lang="es-MX" sz="1200">
              <a:latin typeface="+mj-lt"/>
            </a:endParaRPr>
          </a:p>
        </p:txBody>
      </p:sp>
      <p:sp>
        <p:nvSpPr>
          <p:cNvPr id="134" name="TextBox 133">
            <a:extLst>
              <a:ext uri="{FF2B5EF4-FFF2-40B4-BE49-F238E27FC236}">
                <a16:creationId xmlns:a16="http://schemas.microsoft.com/office/drawing/2014/main" id="{3664EED6-D98E-4332-AAA5-FBF3420BD543}"/>
              </a:ext>
            </a:extLst>
          </p:cNvPr>
          <p:cNvSpPr txBox="1"/>
          <p:nvPr/>
        </p:nvSpPr>
        <p:spPr>
          <a:xfrm>
            <a:off x="9998179" y="3972310"/>
            <a:ext cx="791740" cy="252826"/>
          </a:xfrm>
          <a:prstGeom prst="rect">
            <a:avLst/>
          </a:prstGeom>
          <a:noFill/>
        </p:spPr>
        <p:txBody>
          <a:bodyPr wrap="square" rtlCol="0">
            <a:spAutoFit/>
          </a:bodyPr>
          <a:lstStyle/>
          <a:p>
            <a:pPr algn="ctr">
              <a:lnSpc>
                <a:spcPct val="70000"/>
              </a:lnSpc>
            </a:pPr>
            <a:r>
              <a:rPr lang="es-ES" sz="1400" b="1">
                <a:latin typeface="+mj-lt"/>
              </a:rPr>
              <a:t>Gpo.2</a:t>
            </a:r>
            <a:endParaRPr lang="es-MX" sz="1200">
              <a:latin typeface="+mj-lt"/>
            </a:endParaRPr>
          </a:p>
        </p:txBody>
      </p:sp>
      <p:sp>
        <p:nvSpPr>
          <p:cNvPr id="135" name="TextBox 134">
            <a:extLst>
              <a:ext uri="{FF2B5EF4-FFF2-40B4-BE49-F238E27FC236}">
                <a16:creationId xmlns:a16="http://schemas.microsoft.com/office/drawing/2014/main" id="{72BFD491-B36E-4430-9D7D-7454538DA942}"/>
              </a:ext>
            </a:extLst>
          </p:cNvPr>
          <p:cNvSpPr txBox="1"/>
          <p:nvPr/>
        </p:nvSpPr>
        <p:spPr>
          <a:xfrm>
            <a:off x="10690813" y="3972310"/>
            <a:ext cx="791740" cy="252826"/>
          </a:xfrm>
          <a:prstGeom prst="rect">
            <a:avLst/>
          </a:prstGeom>
          <a:noFill/>
        </p:spPr>
        <p:txBody>
          <a:bodyPr wrap="square" rtlCol="0">
            <a:spAutoFit/>
          </a:bodyPr>
          <a:lstStyle/>
          <a:p>
            <a:pPr algn="ctr">
              <a:lnSpc>
                <a:spcPct val="70000"/>
              </a:lnSpc>
            </a:pPr>
            <a:r>
              <a:rPr lang="es-ES" sz="1400" b="1">
                <a:latin typeface="+mj-lt"/>
              </a:rPr>
              <a:t>Gpo.3</a:t>
            </a:r>
            <a:endParaRPr lang="es-MX" sz="1200">
              <a:latin typeface="+mj-lt"/>
            </a:endParaRPr>
          </a:p>
        </p:txBody>
      </p:sp>
      <p:sp>
        <p:nvSpPr>
          <p:cNvPr id="141" name="Content Placeholder 2">
            <a:extLst>
              <a:ext uri="{FF2B5EF4-FFF2-40B4-BE49-F238E27FC236}">
                <a16:creationId xmlns:a16="http://schemas.microsoft.com/office/drawing/2014/main" id="{19CB08BD-CF8D-4D25-BCEB-2EB1B5620A40}"/>
              </a:ext>
            </a:extLst>
          </p:cNvPr>
          <p:cNvSpPr>
            <a:spLocks noGrp="1"/>
          </p:cNvSpPr>
          <p:nvPr>
            <p:ph idx="1"/>
          </p:nvPr>
        </p:nvSpPr>
        <p:spPr>
          <a:xfrm>
            <a:off x="373404" y="843524"/>
            <a:ext cx="11087098" cy="352880"/>
          </a:xfrm>
        </p:spPr>
        <p:txBody>
          <a:bodyPr>
            <a:normAutofit/>
          </a:bodyPr>
          <a:lstStyle/>
          <a:p>
            <a:r>
              <a:rPr lang="es-ES" b="0" spc="0">
                <a:latin typeface="+mj-lt"/>
              </a:rPr>
              <a:t>Para 2017, el </a:t>
            </a:r>
            <a:r>
              <a:rPr lang="es-ES" spc="0">
                <a:latin typeface="+mj-lt"/>
              </a:rPr>
              <a:t>12.1 millones de personas de 18 años y más (25.5%) </a:t>
            </a:r>
            <a:r>
              <a:rPr lang="es-ES" b="0" spc="0">
                <a:latin typeface="+mj-lt"/>
              </a:rPr>
              <a:t>tienen confianza en el gobierno federal.</a:t>
            </a:r>
            <a:endParaRPr lang="es-MX" spc="0"/>
          </a:p>
        </p:txBody>
      </p:sp>
      <p:sp>
        <p:nvSpPr>
          <p:cNvPr id="107" name="TextBox 106">
            <a:extLst>
              <a:ext uri="{FF2B5EF4-FFF2-40B4-BE49-F238E27FC236}">
                <a16:creationId xmlns:a16="http://schemas.microsoft.com/office/drawing/2014/main" id="{481838E7-780D-4915-9905-F9FAA42B4F7B}"/>
              </a:ext>
            </a:extLst>
          </p:cNvPr>
          <p:cNvSpPr txBox="1"/>
          <p:nvPr/>
        </p:nvSpPr>
        <p:spPr>
          <a:xfrm>
            <a:off x="91604" y="6580669"/>
            <a:ext cx="9610898" cy="229935"/>
          </a:xfrm>
          <a:prstGeom prst="rect">
            <a:avLst/>
          </a:prstGeom>
          <a:noFill/>
        </p:spPr>
        <p:txBody>
          <a:bodyPr wrap="square" rtlCol="0">
            <a:spAutoFit/>
          </a:bodyPr>
          <a:lstStyle/>
          <a:p>
            <a:pPr>
              <a:lnSpc>
                <a:spcPct val="70000"/>
              </a:lnSpc>
            </a:pPr>
            <a:r>
              <a:rPr lang="es-ES" sz="1200" spc="300">
                <a:solidFill>
                  <a:schemeClr val="bg1"/>
                </a:solidFill>
                <a:latin typeface="+mj-lt"/>
              </a:rPr>
              <a:t>Encuesta Nacional de Calidad e Impacto Gubernamental, (ENCIG), 2017</a:t>
            </a:r>
          </a:p>
        </p:txBody>
      </p:sp>
      <p:pic>
        <p:nvPicPr>
          <p:cNvPr id="108" name="Graphic 107">
            <a:extLst>
              <a:ext uri="{FF2B5EF4-FFF2-40B4-BE49-F238E27FC236}">
                <a16:creationId xmlns:a16="http://schemas.microsoft.com/office/drawing/2014/main" id="{FC782B39-CF9D-497E-9ADD-E2A97D46B0DE}"/>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b="64170"/>
          <a:stretch/>
        </p:blipFill>
        <p:spPr>
          <a:xfrm>
            <a:off x="2403337" y="1857415"/>
            <a:ext cx="404092" cy="374028"/>
          </a:xfrm>
          <a:prstGeom prst="rect">
            <a:avLst/>
          </a:prstGeom>
        </p:spPr>
      </p:pic>
      <p:pic>
        <p:nvPicPr>
          <p:cNvPr id="112" name="Graphic 111">
            <a:extLst>
              <a:ext uri="{FF2B5EF4-FFF2-40B4-BE49-F238E27FC236}">
                <a16:creationId xmlns:a16="http://schemas.microsoft.com/office/drawing/2014/main" id="{990262FE-81DE-4B6F-A7CC-700424DF1CA3}"/>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t="60639"/>
          <a:stretch/>
        </p:blipFill>
        <p:spPr>
          <a:xfrm>
            <a:off x="2403337" y="2327675"/>
            <a:ext cx="404092" cy="410896"/>
          </a:xfrm>
          <a:prstGeom prst="rect">
            <a:avLst/>
          </a:prstGeom>
        </p:spPr>
      </p:pic>
      <p:sp>
        <p:nvSpPr>
          <p:cNvPr id="113" name="TextBox 112">
            <a:extLst>
              <a:ext uri="{FF2B5EF4-FFF2-40B4-BE49-F238E27FC236}">
                <a16:creationId xmlns:a16="http://schemas.microsoft.com/office/drawing/2014/main" id="{50948E4D-5187-4226-913D-888C455F5A3C}"/>
              </a:ext>
            </a:extLst>
          </p:cNvPr>
          <p:cNvSpPr txBox="1"/>
          <p:nvPr/>
        </p:nvSpPr>
        <p:spPr>
          <a:xfrm>
            <a:off x="10452390"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15" name="TextBox 114">
            <a:extLst>
              <a:ext uri="{FF2B5EF4-FFF2-40B4-BE49-F238E27FC236}">
                <a16:creationId xmlns:a16="http://schemas.microsoft.com/office/drawing/2014/main" id="{5F244140-FBB1-4F7F-ABFC-510CDD512B91}"/>
              </a:ext>
            </a:extLst>
          </p:cNvPr>
          <p:cNvSpPr txBox="1"/>
          <p:nvPr/>
        </p:nvSpPr>
        <p:spPr>
          <a:xfrm>
            <a:off x="9444899"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16" name="TextBox 115">
            <a:extLst>
              <a:ext uri="{FF2B5EF4-FFF2-40B4-BE49-F238E27FC236}">
                <a16:creationId xmlns:a16="http://schemas.microsoft.com/office/drawing/2014/main" id="{0BAD51EF-8DE6-462A-81AD-634A26CD313B}"/>
              </a:ext>
            </a:extLst>
          </p:cNvPr>
          <p:cNvSpPr txBox="1"/>
          <p:nvPr/>
        </p:nvSpPr>
        <p:spPr>
          <a:xfrm>
            <a:off x="6724816"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18" name="TextBox 117">
            <a:extLst>
              <a:ext uri="{FF2B5EF4-FFF2-40B4-BE49-F238E27FC236}">
                <a16:creationId xmlns:a16="http://schemas.microsoft.com/office/drawing/2014/main" id="{B186FAE5-3D7E-45DE-B4A2-45B41144069B}"/>
              </a:ext>
            </a:extLst>
          </p:cNvPr>
          <p:cNvSpPr txBox="1"/>
          <p:nvPr/>
        </p:nvSpPr>
        <p:spPr>
          <a:xfrm>
            <a:off x="5717325"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19" name="TextBox 118">
            <a:extLst>
              <a:ext uri="{FF2B5EF4-FFF2-40B4-BE49-F238E27FC236}">
                <a16:creationId xmlns:a16="http://schemas.microsoft.com/office/drawing/2014/main" id="{2E0923FC-5616-4C1A-990F-3C611EC378C0}"/>
              </a:ext>
            </a:extLst>
          </p:cNvPr>
          <p:cNvSpPr txBox="1"/>
          <p:nvPr/>
        </p:nvSpPr>
        <p:spPr>
          <a:xfrm>
            <a:off x="2008033" y="393357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20" name="TextBox 119">
            <a:extLst>
              <a:ext uri="{FF2B5EF4-FFF2-40B4-BE49-F238E27FC236}">
                <a16:creationId xmlns:a16="http://schemas.microsoft.com/office/drawing/2014/main" id="{94C4F84D-ED2B-4288-A696-EB1A30426F9E}"/>
              </a:ext>
            </a:extLst>
          </p:cNvPr>
          <p:cNvSpPr txBox="1"/>
          <p:nvPr/>
        </p:nvSpPr>
        <p:spPr>
          <a:xfrm>
            <a:off x="5611860" y="1872644"/>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21" name="TextBox 120">
            <a:extLst>
              <a:ext uri="{FF2B5EF4-FFF2-40B4-BE49-F238E27FC236}">
                <a16:creationId xmlns:a16="http://schemas.microsoft.com/office/drawing/2014/main" id="{2EF30DCA-CFB9-4C3E-A2DA-F6A1DE734636}"/>
              </a:ext>
            </a:extLst>
          </p:cNvPr>
          <p:cNvSpPr txBox="1"/>
          <p:nvPr/>
        </p:nvSpPr>
        <p:spPr>
          <a:xfrm>
            <a:off x="4242861" y="1872644"/>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24" name="TextBox 123">
            <a:extLst>
              <a:ext uri="{FF2B5EF4-FFF2-40B4-BE49-F238E27FC236}">
                <a16:creationId xmlns:a16="http://schemas.microsoft.com/office/drawing/2014/main" id="{B2866CB2-F525-48EE-8747-E57C102174EF}"/>
              </a:ext>
            </a:extLst>
          </p:cNvPr>
          <p:cNvSpPr txBox="1"/>
          <p:nvPr/>
        </p:nvSpPr>
        <p:spPr>
          <a:xfrm>
            <a:off x="5612578" y="2367971"/>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27" name="TextBox 126">
            <a:extLst>
              <a:ext uri="{FF2B5EF4-FFF2-40B4-BE49-F238E27FC236}">
                <a16:creationId xmlns:a16="http://schemas.microsoft.com/office/drawing/2014/main" id="{6B037DF5-1711-4AEF-BBCB-BA5709746449}"/>
              </a:ext>
            </a:extLst>
          </p:cNvPr>
          <p:cNvSpPr txBox="1"/>
          <p:nvPr/>
        </p:nvSpPr>
        <p:spPr>
          <a:xfrm>
            <a:off x="4243579" y="2367971"/>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45" name="TextBox 144">
            <a:extLst>
              <a:ext uri="{FF2B5EF4-FFF2-40B4-BE49-F238E27FC236}">
                <a16:creationId xmlns:a16="http://schemas.microsoft.com/office/drawing/2014/main" id="{53899D17-11A5-429E-95EF-0C14677B386A}"/>
              </a:ext>
            </a:extLst>
          </p:cNvPr>
          <p:cNvSpPr txBox="1"/>
          <p:nvPr/>
        </p:nvSpPr>
        <p:spPr>
          <a:xfrm>
            <a:off x="8404405" y="1877656"/>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46" name="TextBox 145">
            <a:extLst>
              <a:ext uri="{FF2B5EF4-FFF2-40B4-BE49-F238E27FC236}">
                <a16:creationId xmlns:a16="http://schemas.microsoft.com/office/drawing/2014/main" id="{D92AD6DF-7397-4DFE-BC9B-E185D72864F1}"/>
              </a:ext>
            </a:extLst>
          </p:cNvPr>
          <p:cNvSpPr txBox="1"/>
          <p:nvPr/>
        </p:nvSpPr>
        <p:spPr>
          <a:xfrm>
            <a:off x="8405123" y="2372983"/>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49" name="TextBox 148">
            <a:extLst>
              <a:ext uri="{FF2B5EF4-FFF2-40B4-BE49-F238E27FC236}">
                <a16:creationId xmlns:a16="http://schemas.microsoft.com/office/drawing/2014/main" id="{2E7246B8-14FE-4402-934E-FDCAD9B1CCB3}"/>
              </a:ext>
            </a:extLst>
          </p:cNvPr>
          <p:cNvSpPr txBox="1"/>
          <p:nvPr/>
        </p:nvSpPr>
        <p:spPr>
          <a:xfrm>
            <a:off x="3019084" y="393357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58" name="TextBox 157">
            <a:extLst>
              <a:ext uri="{FF2B5EF4-FFF2-40B4-BE49-F238E27FC236}">
                <a16:creationId xmlns:a16="http://schemas.microsoft.com/office/drawing/2014/main" id="{9440980B-BF40-4A69-A336-E71B302D2EDF}"/>
              </a:ext>
            </a:extLst>
          </p:cNvPr>
          <p:cNvSpPr txBox="1"/>
          <p:nvPr/>
        </p:nvSpPr>
        <p:spPr>
          <a:xfrm>
            <a:off x="10557349" y="3583045"/>
            <a:ext cx="701031" cy="313932"/>
          </a:xfrm>
          <a:prstGeom prst="rect">
            <a:avLst/>
          </a:prstGeom>
          <a:solidFill>
            <a:schemeClr val="bg1">
              <a:lumMod val="50000"/>
            </a:schemeClr>
          </a:solidFill>
        </p:spPr>
        <p:txBody>
          <a:bodyPr wrap="square" rtlCol="0">
            <a:spAutoFit/>
          </a:bodyPr>
          <a:lstStyle/>
          <a:p>
            <a:pPr algn="ctr">
              <a:lnSpc>
                <a:spcPct val="90000"/>
              </a:lnSpc>
            </a:pPr>
            <a:r>
              <a:rPr lang="es-ES" sz="1600" b="1">
                <a:solidFill>
                  <a:schemeClr val="bg1"/>
                </a:solidFill>
                <a:latin typeface="+mj-lt"/>
              </a:rPr>
              <a:t>ND</a:t>
            </a:r>
            <a:endParaRPr lang="es-MX" sz="1600">
              <a:solidFill>
                <a:schemeClr val="bg1"/>
              </a:solidFill>
              <a:latin typeface="+mj-lt"/>
            </a:endParaRPr>
          </a:p>
        </p:txBody>
      </p:sp>
      <p:sp>
        <p:nvSpPr>
          <p:cNvPr id="167" name="TextBox 166">
            <a:extLst>
              <a:ext uri="{FF2B5EF4-FFF2-40B4-BE49-F238E27FC236}">
                <a16:creationId xmlns:a16="http://schemas.microsoft.com/office/drawing/2014/main" id="{E2D44242-1279-480F-85AB-4A5D503F1C81}"/>
              </a:ext>
            </a:extLst>
          </p:cNvPr>
          <p:cNvSpPr txBox="1"/>
          <p:nvPr/>
        </p:nvSpPr>
        <p:spPr>
          <a:xfrm>
            <a:off x="1964700" y="5681395"/>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sp>
        <p:nvSpPr>
          <p:cNvPr id="168" name="TextBox 167">
            <a:extLst>
              <a:ext uri="{FF2B5EF4-FFF2-40B4-BE49-F238E27FC236}">
                <a16:creationId xmlns:a16="http://schemas.microsoft.com/office/drawing/2014/main" id="{32285D54-D018-4BF7-8B95-1B58F6A82231}"/>
              </a:ext>
            </a:extLst>
          </p:cNvPr>
          <p:cNvSpPr txBox="1"/>
          <p:nvPr/>
        </p:nvSpPr>
        <p:spPr>
          <a:xfrm>
            <a:off x="2888977" y="1933079"/>
            <a:ext cx="860558"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26.6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169" name="TextBox 168">
            <a:extLst>
              <a:ext uri="{FF2B5EF4-FFF2-40B4-BE49-F238E27FC236}">
                <a16:creationId xmlns:a16="http://schemas.microsoft.com/office/drawing/2014/main" id="{EA21B04D-3657-4C4A-80DF-2D45FE977E9E}"/>
              </a:ext>
            </a:extLst>
          </p:cNvPr>
          <p:cNvSpPr txBox="1"/>
          <p:nvPr/>
        </p:nvSpPr>
        <p:spPr>
          <a:xfrm>
            <a:off x="2902387" y="2454723"/>
            <a:ext cx="833738"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24.4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170" name="TextBox 169">
            <a:extLst>
              <a:ext uri="{FF2B5EF4-FFF2-40B4-BE49-F238E27FC236}">
                <a16:creationId xmlns:a16="http://schemas.microsoft.com/office/drawing/2014/main" id="{F04EDBA9-313B-484C-9205-AE0969B4BFEA}"/>
              </a:ext>
            </a:extLst>
          </p:cNvPr>
          <p:cNvSpPr txBox="1"/>
          <p:nvPr/>
        </p:nvSpPr>
        <p:spPr>
          <a:xfrm>
            <a:off x="4134038" y="4005908"/>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26.1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71" name="TextBox 170">
            <a:extLst>
              <a:ext uri="{FF2B5EF4-FFF2-40B4-BE49-F238E27FC236}">
                <a16:creationId xmlns:a16="http://schemas.microsoft.com/office/drawing/2014/main" id="{44B0406E-8970-4A92-9BEE-AC9F6F1CDD2E}"/>
              </a:ext>
            </a:extLst>
          </p:cNvPr>
          <p:cNvSpPr txBox="1"/>
          <p:nvPr/>
        </p:nvSpPr>
        <p:spPr>
          <a:xfrm>
            <a:off x="5207351" y="4005908"/>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24.7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72" name="TextBox 171">
            <a:extLst>
              <a:ext uri="{FF2B5EF4-FFF2-40B4-BE49-F238E27FC236}">
                <a16:creationId xmlns:a16="http://schemas.microsoft.com/office/drawing/2014/main" id="{2A37AF05-FD05-431F-9034-A60768F1D78B}"/>
              </a:ext>
            </a:extLst>
          </p:cNvPr>
          <p:cNvSpPr txBox="1"/>
          <p:nvPr/>
        </p:nvSpPr>
        <p:spPr>
          <a:xfrm>
            <a:off x="6392874" y="4005908"/>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27.3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73" name="TextBox 172">
            <a:extLst>
              <a:ext uri="{FF2B5EF4-FFF2-40B4-BE49-F238E27FC236}">
                <a16:creationId xmlns:a16="http://schemas.microsoft.com/office/drawing/2014/main" id="{D9BDE283-6E4F-4526-8428-A2FFE720290D}"/>
              </a:ext>
            </a:extLst>
          </p:cNvPr>
          <p:cNvSpPr txBox="1"/>
          <p:nvPr/>
        </p:nvSpPr>
        <p:spPr>
          <a:xfrm>
            <a:off x="9453089" y="3600685"/>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27.7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74" name="TextBox 173">
            <a:extLst>
              <a:ext uri="{FF2B5EF4-FFF2-40B4-BE49-F238E27FC236}">
                <a16:creationId xmlns:a16="http://schemas.microsoft.com/office/drawing/2014/main" id="{D127FCCF-43D0-440D-BF4A-3269FDAA4A61}"/>
              </a:ext>
            </a:extLst>
          </p:cNvPr>
          <p:cNvSpPr txBox="1"/>
          <p:nvPr/>
        </p:nvSpPr>
        <p:spPr>
          <a:xfrm>
            <a:off x="9329552" y="4275069"/>
            <a:ext cx="701031"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39.4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75" name="TextBox 174">
            <a:extLst>
              <a:ext uri="{FF2B5EF4-FFF2-40B4-BE49-F238E27FC236}">
                <a16:creationId xmlns:a16="http://schemas.microsoft.com/office/drawing/2014/main" id="{6E6FDC88-B376-4D4D-8B91-556864F572C0}"/>
              </a:ext>
            </a:extLst>
          </p:cNvPr>
          <p:cNvSpPr txBox="1"/>
          <p:nvPr/>
        </p:nvSpPr>
        <p:spPr>
          <a:xfrm>
            <a:off x="10043534" y="4283585"/>
            <a:ext cx="701031"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32.3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76" name="TextBox 175">
            <a:extLst>
              <a:ext uri="{FF2B5EF4-FFF2-40B4-BE49-F238E27FC236}">
                <a16:creationId xmlns:a16="http://schemas.microsoft.com/office/drawing/2014/main" id="{F1CEF6A1-7624-485E-B642-7A9BC02A89EF}"/>
              </a:ext>
            </a:extLst>
          </p:cNvPr>
          <p:cNvSpPr txBox="1"/>
          <p:nvPr/>
        </p:nvSpPr>
        <p:spPr>
          <a:xfrm>
            <a:off x="10743565" y="4284348"/>
            <a:ext cx="686237"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20.3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77" name="TextBox 176">
            <a:extLst>
              <a:ext uri="{FF2B5EF4-FFF2-40B4-BE49-F238E27FC236}">
                <a16:creationId xmlns:a16="http://schemas.microsoft.com/office/drawing/2014/main" id="{5D833D35-597E-4B8E-A4D3-75920E439C8A}"/>
              </a:ext>
            </a:extLst>
          </p:cNvPr>
          <p:cNvSpPr txBox="1"/>
          <p:nvPr/>
        </p:nvSpPr>
        <p:spPr>
          <a:xfrm>
            <a:off x="6941300" y="1911813"/>
            <a:ext cx="900000" cy="321627"/>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15.7</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178" name="TextBox 177">
            <a:extLst>
              <a:ext uri="{FF2B5EF4-FFF2-40B4-BE49-F238E27FC236}">
                <a16:creationId xmlns:a16="http://schemas.microsoft.com/office/drawing/2014/main" id="{6E39E8BB-6853-45E5-A361-9D521EFE8D60}"/>
              </a:ext>
            </a:extLst>
          </p:cNvPr>
          <p:cNvSpPr txBox="1"/>
          <p:nvPr/>
        </p:nvSpPr>
        <p:spPr>
          <a:xfrm>
            <a:off x="6950507" y="2433457"/>
            <a:ext cx="900000" cy="321627"/>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17.3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179" name="TextBox 178">
            <a:extLst>
              <a:ext uri="{FF2B5EF4-FFF2-40B4-BE49-F238E27FC236}">
                <a16:creationId xmlns:a16="http://schemas.microsoft.com/office/drawing/2014/main" id="{1152828B-892C-4760-996F-9D08F9E5FB48}"/>
              </a:ext>
            </a:extLst>
          </p:cNvPr>
          <p:cNvSpPr txBox="1"/>
          <p:nvPr/>
        </p:nvSpPr>
        <p:spPr>
          <a:xfrm>
            <a:off x="9979158" y="1911813"/>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26.6</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80" name="TextBox 179">
            <a:extLst>
              <a:ext uri="{FF2B5EF4-FFF2-40B4-BE49-F238E27FC236}">
                <a16:creationId xmlns:a16="http://schemas.microsoft.com/office/drawing/2014/main" id="{6AE04ED3-0F34-4690-8A67-7710763D5FC7}"/>
              </a:ext>
            </a:extLst>
          </p:cNvPr>
          <p:cNvSpPr txBox="1"/>
          <p:nvPr/>
        </p:nvSpPr>
        <p:spPr>
          <a:xfrm>
            <a:off x="9979158" y="2433457"/>
            <a:ext cx="90000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24.4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81" name="TextBox 180">
            <a:extLst>
              <a:ext uri="{FF2B5EF4-FFF2-40B4-BE49-F238E27FC236}">
                <a16:creationId xmlns:a16="http://schemas.microsoft.com/office/drawing/2014/main" id="{D77B6701-1BB4-48C7-9F60-A73A9CD008F8}"/>
              </a:ext>
            </a:extLst>
          </p:cNvPr>
          <p:cNvSpPr txBox="1"/>
          <p:nvPr/>
        </p:nvSpPr>
        <p:spPr>
          <a:xfrm>
            <a:off x="2982345" y="5705138"/>
            <a:ext cx="929275"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25.5</a:t>
            </a:r>
            <a:r>
              <a:rPr lang="es-ES" sz="1600" b="1">
                <a:solidFill>
                  <a:schemeClr val="tx1">
                    <a:lumMod val="65000"/>
                    <a:lumOff val="35000"/>
                  </a:schemeClr>
                </a:solidFill>
                <a:latin typeface="+mj-lt"/>
              </a:rPr>
              <a:t>%</a:t>
            </a:r>
            <a:endParaRPr lang="es-MX" sz="2000">
              <a:solidFill>
                <a:schemeClr val="tx1">
                  <a:lumMod val="65000"/>
                  <a:lumOff val="35000"/>
                </a:schemeClr>
              </a:solidFill>
              <a:latin typeface="+mj-lt"/>
            </a:endParaRPr>
          </a:p>
        </p:txBody>
      </p:sp>
    </p:spTree>
    <p:extLst>
      <p:ext uri="{BB962C8B-B14F-4D97-AF65-F5344CB8AC3E}">
        <p14:creationId xmlns:p14="http://schemas.microsoft.com/office/powerpoint/2010/main" val="29192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13A9-38D7-43D4-801F-93AD324F7418}"/>
              </a:ext>
            </a:extLst>
          </p:cNvPr>
          <p:cNvSpPr>
            <a:spLocks noGrp="1"/>
          </p:cNvSpPr>
          <p:nvPr>
            <p:ph type="title"/>
          </p:nvPr>
        </p:nvSpPr>
        <p:spPr>
          <a:xfrm>
            <a:off x="266702" y="288275"/>
            <a:ext cx="11005458" cy="946244"/>
          </a:xfrm>
        </p:spPr>
        <p:txBody>
          <a:bodyPr/>
          <a:lstStyle/>
          <a:p>
            <a:r>
              <a:rPr lang="es-ES"/>
              <a:t>Objetivo</a:t>
            </a:r>
            <a:endParaRPr lang="es-MX"/>
          </a:p>
        </p:txBody>
      </p:sp>
      <p:sp>
        <p:nvSpPr>
          <p:cNvPr id="5" name="Content Placeholder 2">
            <a:extLst>
              <a:ext uri="{FF2B5EF4-FFF2-40B4-BE49-F238E27FC236}">
                <a16:creationId xmlns:a16="http://schemas.microsoft.com/office/drawing/2014/main" id="{9200B6DF-9371-40A2-A1C2-88B8C4B9C9FD}"/>
              </a:ext>
            </a:extLst>
          </p:cNvPr>
          <p:cNvSpPr txBox="1">
            <a:spLocks/>
          </p:cNvSpPr>
          <p:nvPr/>
        </p:nvSpPr>
        <p:spPr>
          <a:xfrm>
            <a:off x="1457556" y="1904215"/>
            <a:ext cx="9462082" cy="3638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40000"/>
              </a:lnSpc>
              <a:buClr>
                <a:srgbClr val="FF0000"/>
              </a:buClr>
              <a:buFont typeface="Wingdings" panose="05000000000000000000" pitchFamily="2" charset="2"/>
              <a:buChar char="§"/>
            </a:pPr>
            <a:r>
              <a:rPr lang="es-ES" sz="2400" spc="0">
                <a:solidFill>
                  <a:schemeClr val="tx1"/>
                </a:solidFill>
              </a:rPr>
              <a:t>Contextualizar</a:t>
            </a:r>
            <a:r>
              <a:rPr lang="es-ES" sz="2400" b="0" spc="0"/>
              <a:t> el acceso a derechos sociales, económicos, ambientales y de gobernanza en el país.</a:t>
            </a:r>
          </a:p>
          <a:p>
            <a:pPr algn="just">
              <a:lnSpc>
                <a:spcPct val="140000"/>
              </a:lnSpc>
              <a:buClr>
                <a:srgbClr val="FF0000"/>
              </a:buClr>
            </a:pPr>
            <a:r>
              <a:rPr lang="es-ES" sz="2400" b="0" spc="0"/>
              <a:t> </a:t>
            </a:r>
          </a:p>
          <a:p>
            <a:pPr marL="457200" indent="-457200" algn="just">
              <a:lnSpc>
                <a:spcPct val="140000"/>
              </a:lnSpc>
              <a:buClr>
                <a:srgbClr val="FF0000"/>
              </a:buClr>
              <a:buFont typeface="Wingdings" panose="05000000000000000000" pitchFamily="2" charset="2"/>
              <a:buChar char="§"/>
            </a:pPr>
            <a:r>
              <a:rPr lang="es-ES" sz="2400" spc="0">
                <a:solidFill>
                  <a:schemeClr val="tx1"/>
                </a:solidFill>
              </a:rPr>
              <a:t>Identificar</a:t>
            </a:r>
            <a:r>
              <a:rPr lang="es-ES" sz="2400" b="0" spc="0"/>
              <a:t> desigualdades y discriminaciones relevantes dentro de segmentos poblacionales específicos mediante el uso de instrumentos de medición relevantes.</a:t>
            </a:r>
          </a:p>
          <a:p>
            <a:pPr marL="342900" indent="-342900" algn="just">
              <a:lnSpc>
                <a:spcPct val="140000"/>
              </a:lnSpc>
              <a:buClr>
                <a:srgbClr val="FF0000"/>
              </a:buClr>
              <a:buFont typeface="Wingdings" panose="05000000000000000000" pitchFamily="2" charset="2"/>
              <a:buChar char="§"/>
            </a:pPr>
            <a:endParaRPr lang="es-ES" sz="2400" b="0" spc="0"/>
          </a:p>
        </p:txBody>
      </p:sp>
    </p:spTree>
    <p:extLst>
      <p:ext uri="{BB962C8B-B14F-4D97-AF65-F5344CB8AC3E}">
        <p14:creationId xmlns:p14="http://schemas.microsoft.com/office/powerpoint/2010/main" val="158303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583D-6A10-430E-8AD5-4E3936B37F89}"/>
              </a:ext>
            </a:extLst>
          </p:cNvPr>
          <p:cNvSpPr>
            <a:spLocks noGrp="1"/>
          </p:cNvSpPr>
          <p:nvPr>
            <p:ph type="title"/>
          </p:nvPr>
        </p:nvSpPr>
        <p:spPr/>
        <p:txBody>
          <a:bodyPr/>
          <a:lstStyle/>
          <a:p>
            <a:r>
              <a:rPr lang="es-MX"/>
              <a:t>Metodología</a:t>
            </a:r>
          </a:p>
        </p:txBody>
      </p:sp>
      <p:sp>
        <p:nvSpPr>
          <p:cNvPr id="5" name="TextBox 4">
            <a:extLst>
              <a:ext uri="{FF2B5EF4-FFF2-40B4-BE49-F238E27FC236}">
                <a16:creationId xmlns:a16="http://schemas.microsoft.com/office/drawing/2014/main" id="{639AB600-DB9E-4AC0-AFF6-CF0BEDBF6D44}"/>
              </a:ext>
            </a:extLst>
          </p:cNvPr>
          <p:cNvSpPr txBox="1"/>
          <p:nvPr/>
        </p:nvSpPr>
        <p:spPr>
          <a:xfrm>
            <a:off x="270372" y="1464993"/>
            <a:ext cx="7627232" cy="1170770"/>
          </a:xfrm>
          <a:prstGeom prst="rect">
            <a:avLst/>
          </a:prstGeom>
          <a:noFill/>
        </p:spPr>
        <p:txBody>
          <a:bodyPr wrap="square" rtlCol="0">
            <a:spAutoFit/>
          </a:bodyPr>
          <a:lstStyle/>
          <a:p>
            <a:pPr>
              <a:lnSpc>
                <a:spcPct val="120000"/>
              </a:lnSpc>
            </a:pPr>
            <a:r>
              <a:rPr lang="es-ES" sz="3600" b="1" dirty="0">
                <a:latin typeface="+mj-lt"/>
              </a:rPr>
              <a:t>Generación de una matriz de indicadores </a:t>
            </a:r>
            <a:r>
              <a:rPr lang="es-ES" sz="2400" b="1" dirty="0">
                <a:solidFill>
                  <a:schemeClr val="tx1">
                    <a:lumMod val="85000"/>
                    <a:lumOff val="15000"/>
                  </a:schemeClr>
                </a:solidFill>
                <a:latin typeface="+mj-lt"/>
              </a:rPr>
              <a:t>para caracterizar aspectos…</a:t>
            </a:r>
            <a:endParaRPr lang="es-MX" sz="2400" b="1" dirty="0">
              <a:solidFill>
                <a:schemeClr val="tx1">
                  <a:lumMod val="85000"/>
                  <a:lumOff val="15000"/>
                </a:schemeClr>
              </a:solidFill>
              <a:latin typeface="+mj-lt"/>
            </a:endParaRPr>
          </a:p>
        </p:txBody>
      </p:sp>
      <p:pic>
        <p:nvPicPr>
          <p:cNvPr id="10" name="Graphic 9">
            <a:extLst>
              <a:ext uri="{FF2B5EF4-FFF2-40B4-BE49-F238E27FC236}">
                <a16:creationId xmlns:a16="http://schemas.microsoft.com/office/drawing/2014/main" id="{9762210A-2C87-470C-B2D6-9B64D173A2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2327" y="3836287"/>
            <a:ext cx="1266680" cy="611406"/>
          </a:xfrm>
          <a:prstGeom prst="rect">
            <a:avLst/>
          </a:prstGeom>
        </p:spPr>
      </p:pic>
      <p:sp>
        <p:nvSpPr>
          <p:cNvPr id="11" name="TextBox 10">
            <a:extLst>
              <a:ext uri="{FF2B5EF4-FFF2-40B4-BE49-F238E27FC236}">
                <a16:creationId xmlns:a16="http://schemas.microsoft.com/office/drawing/2014/main" id="{43314C4C-F313-4E62-A29E-9A18490C063D}"/>
              </a:ext>
            </a:extLst>
          </p:cNvPr>
          <p:cNvSpPr txBox="1"/>
          <p:nvPr/>
        </p:nvSpPr>
        <p:spPr>
          <a:xfrm>
            <a:off x="1180597" y="4500785"/>
            <a:ext cx="1626466" cy="461665"/>
          </a:xfrm>
          <a:prstGeom prst="rect">
            <a:avLst/>
          </a:prstGeom>
          <a:noFill/>
        </p:spPr>
        <p:txBody>
          <a:bodyPr wrap="square" rtlCol="0">
            <a:spAutoFit/>
          </a:bodyPr>
          <a:lstStyle/>
          <a:p>
            <a:pPr algn="ctr"/>
            <a:r>
              <a:rPr lang="es-ES" sz="2400">
                <a:solidFill>
                  <a:schemeClr val="tx1">
                    <a:lumMod val="75000"/>
                    <a:lumOff val="25000"/>
                  </a:schemeClr>
                </a:solidFill>
              </a:rPr>
              <a:t>Sociales</a:t>
            </a:r>
            <a:endParaRPr lang="es-MX" sz="2000">
              <a:solidFill>
                <a:schemeClr val="tx1">
                  <a:lumMod val="75000"/>
                  <a:lumOff val="25000"/>
                </a:schemeClr>
              </a:solidFill>
            </a:endParaRPr>
          </a:p>
        </p:txBody>
      </p:sp>
      <p:sp>
        <p:nvSpPr>
          <p:cNvPr id="13" name="TextBox 12">
            <a:extLst>
              <a:ext uri="{FF2B5EF4-FFF2-40B4-BE49-F238E27FC236}">
                <a16:creationId xmlns:a16="http://schemas.microsoft.com/office/drawing/2014/main" id="{9AB2FAA3-17B6-4169-8E7D-147E1D1648B8}"/>
              </a:ext>
            </a:extLst>
          </p:cNvPr>
          <p:cNvSpPr txBox="1"/>
          <p:nvPr/>
        </p:nvSpPr>
        <p:spPr>
          <a:xfrm>
            <a:off x="3675686" y="4550544"/>
            <a:ext cx="1770557" cy="461665"/>
          </a:xfrm>
          <a:prstGeom prst="rect">
            <a:avLst/>
          </a:prstGeom>
          <a:noFill/>
        </p:spPr>
        <p:txBody>
          <a:bodyPr wrap="square" rtlCol="0">
            <a:spAutoFit/>
          </a:bodyPr>
          <a:lstStyle/>
          <a:p>
            <a:pPr algn="ctr"/>
            <a:r>
              <a:rPr lang="es-ES" sz="2400">
                <a:solidFill>
                  <a:schemeClr val="tx1">
                    <a:lumMod val="75000"/>
                    <a:lumOff val="25000"/>
                  </a:schemeClr>
                </a:solidFill>
              </a:rPr>
              <a:t>Económicos</a:t>
            </a:r>
            <a:endParaRPr lang="es-MX" sz="2000">
              <a:solidFill>
                <a:schemeClr val="tx1">
                  <a:lumMod val="75000"/>
                  <a:lumOff val="25000"/>
                </a:schemeClr>
              </a:solidFill>
            </a:endParaRPr>
          </a:p>
        </p:txBody>
      </p:sp>
      <p:pic>
        <p:nvPicPr>
          <p:cNvPr id="14" name="Graphic 13">
            <a:extLst>
              <a:ext uri="{FF2B5EF4-FFF2-40B4-BE49-F238E27FC236}">
                <a16:creationId xmlns:a16="http://schemas.microsoft.com/office/drawing/2014/main" id="{5EACC877-881E-42EA-8048-7D7A8863F4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5825" y="3791954"/>
            <a:ext cx="953953" cy="728473"/>
          </a:xfrm>
          <a:prstGeom prst="rect">
            <a:avLst/>
          </a:prstGeom>
        </p:spPr>
      </p:pic>
      <p:sp>
        <p:nvSpPr>
          <p:cNvPr id="17" name="TextBox 16">
            <a:extLst>
              <a:ext uri="{FF2B5EF4-FFF2-40B4-BE49-F238E27FC236}">
                <a16:creationId xmlns:a16="http://schemas.microsoft.com/office/drawing/2014/main" id="{1A2ECC39-101D-49D9-A69B-A7483B34824E}"/>
              </a:ext>
            </a:extLst>
          </p:cNvPr>
          <p:cNvSpPr txBox="1"/>
          <p:nvPr/>
        </p:nvSpPr>
        <p:spPr>
          <a:xfrm>
            <a:off x="6235788" y="4495078"/>
            <a:ext cx="1839152" cy="461665"/>
          </a:xfrm>
          <a:prstGeom prst="rect">
            <a:avLst/>
          </a:prstGeom>
          <a:noFill/>
        </p:spPr>
        <p:txBody>
          <a:bodyPr wrap="square" rtlCol="0">
            <a:spAutoFit/>
          </a:bodyPr>
          <a:lstStyle/>
          <a:p>
            <a:pPr algn="ctr"/>
            <a:r>
              <a:rPr lang="es-ES" sz="2400">
                <a:solidFill>
                  <a:schemeClr val="tx1">
                    <a:lumMod val="75000"/>
                    <a:lumOff val="25000"/>
                  </a:schemeClr>
                </a:solidFill>
              </a:rPr>
              <a:t>Ambientales</a:t>
            </a:r>
            <a:endParaRPr lang="es-MX" sz="2000">
              <a:solidFill>
                <a:schemeClr val="tx1">
                  <a:lumMod val="75000"/>
                  <a:lumOff val="25000"/>
                </a:schemeClr>
              </a:solidFill>
            </a:endParaRPr>
          </a:p>
        </p:txBody>
      </p:sp>
      <p:sp>
        <p:nvSpPr>
          <p:cNvPr id="18" name="TextBox 17">
            <a:extLst>
              <a:ext uri="{FF2B5EF4-FFF2-40B4-BE49-F238E27FC236}">
                <a16:creationId xmlns:a16="http://schemas.microsoft.com/office/drawing/2014/main" id="{D6CB9EEA-30C8-4C83-85B6-BCDD0139DC15}"/>
              </a:ext>
            </a:extLst>
          </p:cNvPr>
          <p:cNvSpPr txBox="1"/>
          <p:nvPr/>
        </p:nvSpPr>
        <p:spPr>
          <a:xfrm>
            <a:off x="8875060" y="4550544"/>
            <a:ext cx="1712254" cy="461665"/>
          </a:xfrm>
          <a:prstGeom prst="rect">
            <a:avLst/>
          </a:prstGeom>
          <a:noFill/>
        </p:spPr>
        <p:txBody>
          <a:bodyPr wrap="square" rtlCol="0">
            <a:spAutoFit/>
          </a:bodyPr>
          <a:lstStyle/>
          <a:p>
            <a:pPr algn="ctr"/>
            <a:r>
              <a:rPr lang="es-ES" sz="2400">
                <a:solidFill>
                  <a:schemeClr val="tx1">
                    <a:lumMod val="75000"/>
                    <a:lumOff val="25000"/>
                  </a:schemeClr>
                </a:solidFill>
              </a:rPr>
              <a:t>Gobernanza</a:t>
            </a:r>
            <a:endParaRPr lang="es-MX" sz="2000">
              <a:solidFill>
                <a:schemeClr val="tx1">
                  <a:lumMod val="75000"/>
                  <a:lumOff val="25000"/>
                </a:schemeClr>
              </a:solidFill>
            </a:endParaRPr>
          </a:p>
        </p:txBody>
      </p:sp>
      <p:pic>
        <p:nvPicPr>
          <p:cNvPr id="19" name="Graphic 18">
            <a:extLst>
              <a:ext uri="{FF2B5EF4-FFF2-40B4-BE49-F238E27FC236}">
                <a16:creationId xmlns:a16="http://schemas.microsoft.com/office/drawing/2014/main" id="{11049F26-EF80-4726-938F-5D6D546490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5315" y="3680703"/>
            <a:ext cx="543773" cy="761283"/>
          </a:xfrm>
          <a:prstGeom prst="rect">
            <a:avLst/>
          </a:prstGeom>
        </p:spPr>
      </p:pic>
      <p:pic>
        <p:nvPicPr>
          <p:cNvPr id="20" name="Graphic 19">
            <a:extLst>
              <a:ext uri="{FF2B5EF4-FFF2-40B4-BE49-F238E27FC236}">
                <a16:creationId xmlns:a16="http://schemas.microsoft.com/office/drawing/2014/main" id="{41B36A0B-3FE8-44C5-B140-A4F2E73296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11154" y="3659905"/>
            <a:ext cx="661307" cy="860522"/>
          </a:xfrm>
          <a:prstGeom prst="rect">
            <a:avLst/>
          </a:prstGeom>
        </p:spPr>
      </p:pic>
      <p:sp>
        <p:nvSpPr>
          <p:cNvPr id="22" name="Oval 21">
            <a:extLst>
              <a:ext uri="{FF2B5EF4-FFF2-40B4-BE49-F238E27FC236}">
                <a16:creationId xmlns:a16="http://schemas.microsoft.com/office/drawing/2014/main" id="{72BC6953-4E53-4D75-9D94-57528CAE5448}"/>
              </a:ext>
            </a:extLst>
          </p:cNvPr>
          <p:cNvSpPr/>
          <p:nvPr/>
        </p:nvSpPr>
        <p:spPr>
          <a:xfrm>
            <a:off x="3552428" y="3397291"/>
            <a:ext cx="2037322" cy="2037322"/>
          </a:xfrm>
          <a:prstGeom prst="ellipse">
            <a:avLst/>
          </a:prstGeom>
          <a:noFill/>
          <a:ln w="38100">
            <a:solidFill>
              <a:srgbClr val="FA7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Oval 24">
            <a:extLst>
              <a:ext uri="{FF2B5EF4-FFF2-40B4-BE49-F238E27FC236}">
                <a16:creationId xmlns:a16="http://schemas.microsoft.com/office/drawing/2014/main" id="{7C155955-2DF0-4C37-BA26-9CB73FC25618}"/>
              </a:ext>
            </a:extLst>
          </p:cNvPr>
          <p:cNvSpPr/>
          <p:nvPr/>
        </p:nvSpPr>
        <p:spPr>
          <a:xfrm>
            <a:off x="975169" y="3397291"/>
            <a:ext cx="2037322" cy="2037322"/>
          </a:xfrm>
          <a:prstGeom prst="ellipse">
            <a:avLst/>
          </a:prstGeom>
          <a:noFill/>
          <a:ln w="38100">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Oval 25">
            <a:extLst>
              <a:ext uri="{FF2B5EF4-FFF2-40B4-BE49-F238E27FC236}">
                <a16:creationId xmlns:a16="http://schemas.microsoft.com/office/drawing/2014/main" id="{BA468192-8B98-422D-B111-099E85793416}"/>
              </a:ext>
            </a:extLst>
          </p:cNvPr>
          <p:cNvSpPr/>
          <p:nvPr/>
        </p:nvSpPr>
        <p:spPr>
          <a:xfrm>
            <a:off x="6135908" y="3391584"/>
            <a:ext cx="2037322" cy="2037322"/>
          </a:xfrm>
          <a:prstGeom prst="ellipse">
            <a:avLst/>
          </a:prstGeom>
          <a:noFill/>
          <a:ln w="38100">
            <a:solidFill>
              <a:srgbClr val="4BA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Oval 26">
            <a:extLst>
              <a:ext uri="{FF2B5EF4-FFF2-40B4-BE49-F238E27FC236}">
                <a16:creationId xmlns:a16="http://schemas.microsoft.com/office/drawing/2014/main" id="{A8096909-0465-46CA-ACB7-F63D868D6514}"/>
              </a:ext>
            </a:extLst>
          </p:cNvPr>
          <p:cNvSpPr/>
          <p:nvPr/>
        </p:nvSpPr>
        <p:spPr>
          <a:xfrm>
            <a:off x="8722351" y="3398940"/>
            <a:ext cx="2037322" cy="2037322"/>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717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9AB600-DB9E-4AC0-AFF6-CF0BEDBF6D44}"/>
              </a:ext>
            </a:extLst>
          </p:cNvPr>
          <p:cNvSpPr txBox="1"/>
          <p:nvPr/>
        </p:nvSpPr>
        <p:spPr>
          <a:xfrm>
            <a:off x="296700" y="217154"/>
            <a:ext cx="10789222" cy="781752"/>
          </a:xfrm>
          <a:prstGeom prst="rect">
            <a:avLst/>
          </a:prstGeom>
          <a:noFill/>
        </p:spPr>
        <p:txBody>
          <a:bodyPr wrap="square" rtlCol="0">
            <a:spAutoFit/>
          </a:bodyPr>
          <a:lstStyle/>
          <a:p>
            <a:pPr>
              <a:lnSpc>
                <a:spcPct val="120000"/>
              </a:lnSpc>
            </a:pPr>
            <a:r>
              <a:rPr lang="es-ES" sz="4000" b="1">
                <a:latin typeface="+mj-lt"/>
              </a:rPr>
              <a:t>Categorización de la matriz </a:t>
            </a:r>
            <a:r>
              <a:rPr lang="es-ES" sz="2600" b="1">
                <a:solidFill>
                  <a:schemeClr val="tx1">
                    <a:lumMod val="85000"/>
                    <a:lumOff val="15000"/>
                  </a:schemeClr>
                </a:solidFill>
                <a:latin typeface="+mj-lt"/>
              </a:rPr>
              <a:t>por segmentos poblacionales</a:t>
            </a:r>
            <a:endParaRPr lang="es-MX" sz="2600" b="1">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43314C4C-F313-4E62-A29E-9A18490C063D}"/>
              </a:ext>
            </a:extLst>
          </p:cNvPr>
          <p:cNvSpPr txBox="1"/>
          <p:nvPr/>
        </p:nvSpPr>
        <p:spPr>
          <a:xfrm>
            <a:off x="367263" y="1233127"/>
            <a:ext cx="4011498" cy="338554"/>
          </a:xfrm>
          <a:prstGeom prst="rect">
            <a:avLst/>
          </a:prstGeom>
          <a:noFill/>
        </p:spPr>
        <p:txBody>
          <a:bodyPr wrap="square" rtlCol="0">
            <a:spAutoFit/>
          </a:bodyPr>
          <a:lstStyle/>
          <a:p>
            <a:r>
              <a:rPr lang="es-ES" sz="1600" b="1">
                <a:solidFill>
                  <a:schemeClr val="tx1">
                    <a:lumMod val="75000"/>
                    <a:lumOff val="25000"/>
                  </a:schemeClr>
                </a:solidFill>
              </a:rPr>
              <a:t>Sexo</a:t>
            </a:r>
            <a:endParaRPr lang="es-MX" sz="1600" b="1">
              <a:solidFill>
                <a:schemeClr val="tx1">
                  <a:lumMod val="75000"/>
                  <a:lumOff val="25000"/>
                </a:schemeClr>
              </a:solidFill>
            </a:endParaRPr>
          </a:p>
        </p:txBody>
      </p:sp>
      <p:sp>
        <p:nvSpPr>
          <p:cNvPr id="54" name="Rectangle: Single Corner Snipped 53">
            <a:extLst>
              <a:ext uri="{FF2B5EF4-FFF2-40B4-BE49-F238E27FC236}">
                <a16:creationId xmlns:a16="http://schemas.microsoft.com/office/drawing/2014/main" id="{02848CEF-0E67-4261-9069-0C6DBA38895F}"/>
              </a:ext>
            </a:extLst>
          </p:cNvPr>
          <p:cNvSpPr/>
          <p:nvPr/>
        </p:nvSpPr>
        <p:spPr>
          <a:xfrm>
            <a:off x="356027" y="1589644"/>
            <a:ext cx="1238093" cy="1170048"/>
          </a:xfrm>
          <a:prstGeom prst="snip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5" name="Graphic 54">
            <a:extLst>
              <a:ext uri="{FF2B5EF4-FFF2-40B4-BE49-F238E27FC236}">
                <a16:creationId xmlns:a16="http://schemas.microsoft.com/office/drawing/2014/main" id="{5BB9E7A3-3D12-4095-B9E0-DAF3A1382F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038" y="1817479"/>
            <a:ext cx="812071" cy="714378"/>
          </a:xfrm>
          <a:prstGeom prst="rect">
            <a:avLst/>
          </a:prstGeom>
        </p:spPr>
      </p:pic>
      <p:sp>
        <p:nvSpPr>
          <p:cNvPr id="2" name="TextBox 1">
            <a:extLst>
              <a:ext uri="{FF2B5EF4-FFF2-40B4-BE49-F238E27FC236}">
                <a16:creationId xmlns:a16="http://schemas.microsoft.com/office/drawing/2014/main" id="{8F17BA74-78B6-4BF9-BF75-A8CBB9B3B7D9}"/>
              </a:ext>
            </a:extLst>
          </p:cNvPr>
          <p:cNvSpPr txBox="1"/>
          <p:nvPr/>
        </p:nvSpPr>
        <p:spPr>
          <a:xfrm>
            <a:off x="1781665" y="1482170"/>
            <a:ext cx="2597096" cy="1384995"/>
          </a:xfrm>
          <a:prstGeom prst="rect">
            <a:avLst/>
          </a:prstGeom>
          <a:noFill/>
        </p:spPr>
        <p:txBody>
          <a:bodyPr wrap="square" rtlCol="0">
            <a:spAutoFit/>
          </a:bodyPr>
          <a:lstStyle/>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Total</a:t>
            </a:r>
          </a:p>
          <a:p>
            <a:pPr marL="285750" indent="-285750">
              <a:buClr>
                <a:schemeClr val="accent5">
                  <a:lumMod val="75000"/>
                </a:schemeClr>
              </a:buClr>
              <a:buFont typeface="Wingdings" panose="05000000000000000000" pitchFamily="2" charset="2"/>
              <a:buChar char="§"/>
            </a:pPr>
            <a:r>
              <a:rPr lang="es-MX" sz="1400" b="1">
                <a:solidFill>
                  <a:schemeClr val="tx1">
                    <a:lumMod val="85000"/>
                    <a:lumOff val="15000"/>
                  </a:schemeClr>
                </a:solidFill>
                <a:latin typeface="+mj-lt"/>
              </a:rPr>
              <a:t>Indígenas	</a:t>
            </a:r>
          </a:p>
          <a:p>
            <a:pPr marL="285750" indent="-285750">
              <a:buClr>
                <a:schemeClr val="accent5">
                  <a:lumMod val="75000"/>
                </a:schemeClr>
              </a:buClr>
              <a:buFont typeface="Wingdings" panose="05000000000000000000" pitchFamily="2" charset="2"/>
              <a:buChar char="§"/>
            </a:pPr>
            <a:r>
              <a:rPr lang="es-MX" sz="1400" b="1">
                <a:solidFill>
                  <a:schemeClr val="tx1">
                    <a:lumMod val="85000"/>
                    <a:lumOff val="15000"/>
                  </a:schemeClr>
                </a:solidFill>
                <a:latin typeface="+mj-lt"/>
              </a:rPr>
              <a:t>Niñez</a:t>
            </a:r>
          </a:p>
          <a:p>
            <a:pPr marL="285750" indent="-285750">
              <a:buClr>
                <a:schemeClr val="accent5">
                  <a:lumMod val="75000"/>
                </a:schemeClr>
              </a:buClr>
              <a:buFont typeface="Wingdings" panose="05000000000000000000" pitchFamily="2" charset="2"/>
              <a:buChar char="§"/>
            </a:pPr>
            <a:r>
              <a:rPr lang="es-MX" sz="1400" b="1">
                <a:solidFill>
                  <a:schemeClr val="tx1">
                    <a:lumMod val="85000"/>
                    <a:lumOff val="15000"/>
                  </a:schemeClr>
                </a:solidFill>
                <a:latin typeface="+mj-lt"/>
              </a:rPr>
              <a:t>Juventud</a:t>
            </a:r>
          </a:p>
          <a:p>
            <a:pPr marL="285750" indent="-285750">
              <a:buClr>
                <a:schemeClr val="accent5">
                  <a:lumMod val="75000"/>
                </a:schemeClr>
              </a:buClr>
              <a:buFont typeface="Wingdings" panose="05000000000000000000" pitchFamily="2" charset="2"/>
              <a:buChar char="§"/>
            </a:pPr>
            <a:r>
              <a:rPr lang="es-MX" sz="1400" b="1">
                <a:solidFill>
                  <a:schemeClr val="tx1">
                    <a:lumMod val="85000"/>
                    <a:lumOff val="15000"/>
                  </a:schemeClr>
                </a:solidFill>
                <a:latin typeface="+mj-lt"/>
              </a:rPr>
              <a:t>Localidades rurales</a:t>
            </a:r>
          </a:p>
          <a:p>
            <a:pPr marL="285750" indent="-285750">
              <a:buClr>
                <a:schemeClr val="accent5">
                  <a:lumMod val="75000"/>
                </a:schemeClr>
              </a:buClr>
              <a:buFont typeface="Wingdings" panose="05000000000000000000" pitchFamily="2" charset="2"/>
              <a:buChar char="§"/>
            </a:pPr>
            <a:r>
              <a:rPr lang="es-MX" sz="1400" b="1">
                <a:solidFill>
                  <a:schemeClr val="tx1">
                    <a:lumMod val="85000"/>
                    <a:lumOff val="15000"/>
                  </a:schemeClr>
                </a:solidFill>
                <a:latin typeface="+mj-lt"/>
              </a:rPr>
              <a:t>Localidades urbanas</a:t>
            </a:r>
          </a:p>
        </p:txBody>
      </p:sp>
      <p:sp>
        <p:nvSpPr>
          <p:cNvPr id="26" name="TextBox 25">
            <a:extLst>
              <a:ext uri="{FF2B5EF4-FFF2-40B4-BE49-F238E27FC236}">
                <a16:creationId xmlns:a16="http://schemas.microsoft.com/office/drawing/2014/main" id="{9B37AEC0-B94C-4620-B7AE-AEE52F362E42}"/>
              </a:ext>
            </a:extLst>
          </p:cNvPr>
          <p:cNvSpPr txBox="1"/>
          <p:nvPr/>
        </p:nvSpPr>
        <p:spPr>
          <a:xfrm>
            <a:off x="367263" y="2933156"/>
            <a:ext cx="4011498" cy="338554"/>
          </a:xfrm>
          <a:prstGeom prst="rect">
            <a:avLst/>
          </a:prstGeom>
          <a:noFill/>
        </p:spPr>
        <p:txBody>
          <a:bodyPr wrap="square" rtlCol="0">
            <a:spAutoFit/>
          </a:bodyPr>
          <a:lstStyle/>
          <a:p>
            <a:r>
              <a:rPr lang="es-ES" sz="1600" b="1">
                <a:solidFill>
                  <a:schemeClr val="tx1">
                    <a:lumMod val="75000"/>
                    <a:lumOff val="25000"/>
                  </a:schemeClr>
                </a:solidFill>
              </a:rPr>
              <a:t>Edad</a:t>
            </a:r>
            <a:endParaRPr lang="es-MX" sz="1600" b="1">
              <a:solidFill>
                <a:schemeClr val="tx1">
                  <a:lumMod val="75000"/>
                  <a:lumOff val="25000"/>
                </a:schemeClr>
              </a:solidFill>
            </a:endParaRPr>
          </a:p>
        </p:txBody>
      </p:sp>
      <p:sp>
        <p:nvSpPr>
          <p:cNvPr id="27" name="Rectangle: Single Corner Snipped 26">
            <a:extLst>
              <a:ext uri="{FF2B5EF4-FFF2-40B4-BE49-F238E27FC236}">
                <a16:creationId xmlns:a16="http://schemas.microsoft.com/office/drawing/2014/main" id="{8E10859D-6835-42D3-AB40-B91672688373}"/>
              </a:ext>
            </a:extLst>
          </p:cNvPr>
          <p:cNvSpPr/>
          <p:nvPr/>
        </p:nvSpPr>
        <p:spPr>
          <a:xfrm>
            <a:off x="356027" y="3311510"/>
            <a:ext cx="1250285" cy="1181570"/>
          </a:xfrm>
          <a:prstGeom prst="snip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8" name="Graphic 27">
            <a:extLst>
              <a:ext uri="{FF2B5EF4-FFF2-40B4-BE49-F238E27FC236}">
                <a16:creationId xmlns:a16="http://schemas.microsoft.com/office/drawing/2014/main" id="{6BB23C41-5E3E-482E-8D08-2F5E007DA6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193" y="3574843"/>
            <a:ext cx="864188" cy="649718"/>
          </a:xfrm>
          <a:prstGeom prst="rect">
            <a:avLst/>
          </a:prstGeom>
        </p:spPr>
      </p:pic>
      <p:sp>
        <p:nvSpPr>
          <p:cNvPr id="30" name="TextBox 29">
            <a:extLst>
              <a:ext uri="{FF2B5EF4-FFF2-40B4-BE49-F238E27FC236}">
                <a16:creationId xmlns:a16="http://schemas.microsoft.com/office/drawing/2014/main" id="{FD5DE70F-811D-472C-95AE-288AC347F8D3}"/>
              </a:ext>
            </a:extLst>
          </p:cNvPr>
          <p:cNvSpPr txBox="1"/>
          <p:nvPr/>
        </p:nvSpPr>
        <p:spPr>
          <a:xfrm>
            <a:off x="1781665" y="3358035"/>
            <a:ext cx="2667787" cy="1169551"/>
          </a:xfrm>
          <a:prstGeom prst="rect">
            <a:avLst/>
          </a:prstGeom>
          <a:noFill/>
        </p:spPr>
        <p:txBody>
          <a:bodyPr wrap="square" rtlCol="0">
            <a:spAutoFit/>
          </a:bodyPr>
          <a:lstStyle/>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Niñez  </a:t>
            </a:r>
            <a:r>
              <a:rPr lang="es-ES" sz="1200">
                <a:solidFill>
                  <a:schemeClr val="tx1">
                    <a:lumMod val="85000"/>
                    <a:lumOff val="15000"/>
                  </a:schemeClr>
                </a:solidFill>
                <a:latin typeface="+mj-lt"/>
              </a:rPr>
              <a:t>(0-11 años)</a:t>
            </a:r>
          </a:p>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Adolescencia </a:t>
            </a:r>
            <a:r>
              <a:rPr lang="es-ES" sz="1200">
                <a:solidFill>
                  <a:schemeClr val="tx1">
                    <a:lumMod val="85000"/>
                    <a:lumOff val="15000"/>
                  </a:schemeClr>
                </a:solidFill>
                <a:latin typeface="+mj-lt"/>
              </a:rPr>
              <a:t>(12-17 años)</a:t>
            </a:r>
          </a:p>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Jóvenes </a:t>
            </a:r>
            <a:r>
              <a:rPr lang="es-ES" sz="1200" b="1">
                <a:solidFill>
                  <a:schemeClr val="tx1">
                    <a:lumMod val="85000"/>
                    <a:lumOff val="15000"/>
                  </a:schemeClr>
                </a:solidFill>
                <a:latin typeface="+mj-lt"/>
              </a:rPr>
              <a:t> </a:t>
            </a:r>
            <a:r>
              <a:rPr lang="es-ES" sz="1200">
                <a:solidFill>
                  <a:schemeClr val="tx1">
                    <a:lumMod val="85000"/>
                    <a:lumOff val="15000"/>
                  </a:schemeClr>
                </a:solidFill>
                <a:latin typeface="+mj-lt"/>
              </a:rPr>
              <a:t>(18-29 años)</a:t>
            </a:r>
          </a:p>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Adultos</a:t>
            </a:r>
            <a:r>
              <a:rPr lang="es-ES" sz="1400">
                <a:solidFill>
                  <a:schemeClr val="tx1">
                    <a:lumMod val="85000"/>
                    <a:lumOff val="15000"/>
                  </a:schemeClr>
                </a:solidFill>
                <a:latin typeface="+mj-lt"/>
              </a:rPr>
              <a:t>  </a:t>
            </a:r>
            <a:r>
              <a:rPr lang="es-ES" sz="1200">
                <a:solidFill>
                  <a:schemeClr val="tx1">
                    <a:lumMod val="85000"/>
                    <a:lumOff val="15000"/>
                  </a:schemeClr>
                </a:solidFill>
                <a:latin typeface="+mj-lt"/>
              </a:rPr>
              <a:t>(30-64 años)</a:t>
            </a:r>
          </a:p>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Adultos mayores </a:t>
            </a:r>
            <a:r>
              <a:rPr lang="es-ES" sz="1200">
                <a:solidFill>
                  <a:schemeClr val="tx1">
                    <a:lumMod val="85000"/>
                    <a:lumOff val="15000"/>
                  </a:schemeClr>
                </a:solidFill>
                <a:latin typeface="+mj-lt"/>
              </a:rPr>
              <a:t>(65 años y más)</a:t>
            </a:r>
            <a:endParaRPr lang="es-ES" sz="1400">
              <a:solidFill>
                <a:schemeClr val="tx1">
                  <a:lumMod val="85000"/>
                  <a:lumOff val="15000"/>
                </a:schemeClr>
              </a:solidFill>
              <a:latin typeface="+mj-lt"/>
            </a:endParaRPr>
          </a:p>
        </p:txBody>
      </p:sp>
      <p:sp>
        <p:nvSpPr>
          <p:cNvPr id="36" name="TextBox 35">
            <a:extLst>
              <a:ext uri="{FF2B5EF4-FFF2-40B4-BE49-F238E27FC236}">
                <a16:creationId xmlns:a16="http://schemas.microsoft.com/office/drawing/2014/main" id="{C2A5B7A0-9E1A-45CC-9DE3-EA19350328B7}"/>
              </a:ext>
            </a:extLst>
          </p:cNvPr>
          <p:cNvSpPr txBox="1"/>
          <p:nvPr/>
        </p:nvSpPr>
        <p:spPr>
          <a:xfrm>
            <a:off x="367263" y="4781196"/>
            <a:ext cx="4011498" cy="294183"/>
          </a:xfrm>
          <a:prstGeom prst="rect">
            <a:avLst/>
          </a:prstGeom>
          <a:noFill/>
        </p:spPr>
        <p:txBody>
          <a:bodyPr wrap="square" rtlCol="0">
            <a:spAutoFit/>
          </a:bodyPr>
          <a:lstStyle/>
          <a:p>
            <a:pPr>
              <a:lnSpc>
                <a:spcPct val="80000"/>
              </a:lnSpc>
            </a:pPr>
            <a:r>
              <a:rPr lang="es-ES" sz="1600" b="1">
                <a:solidFill>
                  <a:schemeClr val="tx1">
                    <a:lumMod val="75000"/>
                    <a:lumOff val="25000"/>
                  </a:schemeClr>
                </a:solidFill>
              </a:rPr>
              <a:t>Condición de discapacidad</a:t>
            </a:r>
          </a:p>
        </p:txBody>
      </p:sp>
      <p:sp>
        <p:nvSpPr>
          <p:cNvPr id="37" name="Rectangle: Single Corner Snipped 36">
            <a:extLst>
              <a:ext uri="{FF2B5EF4-FFF2-40B4-BE49-F238E27FC236}">
                <a16:creationId xmlns:a16="http://schemas.microsoft.com/office/drawing/2014/main" id="{777A352A-7A15-454B-8D5C-EF4A8A8EF0D3}"/>
              </a:ext>
            </a:extLst>
          </p:cNvPr>
          <p:cNvSpPr/>
          <p:nvPr/>
        </p:nvSpPr>
        <p:spPr>
          <a:xfrm>
            <a:off x="356027" y="5144095"/>
            <a:ext cx="1238093" cy="1170048"/>
          </a:xfrm>
          <a:prstGeom prst="snip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8" name="Graphic 37">
            <a:extLst>
              <a:ext uri="{FF2B5EF4-FFF2-40B4-BE49-F238E27FC236}">
                <a16:creationId xmlns:a16="http://schemas.microsoft.com/office/drawing/2014/main" id="{7EBA88F5-A585-4518-8BD4-27F72CF5D9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1016" y="5345297"/>
            <a:ext cx="588114" cy="767644"/>
          </a:xfrm>
          <a:prstGeom prst="rect">
            <a:avLst/>
          </a:prstGeom>
        </p:spPr>
      </p:pic>
      <p:sp>
        <p:nvSpPr>
          <p:cNvPr id="40" name="TextBox 39">
            <a:extLst>
              <a:ext uri="{FF2B5EF4-FFF2-40B4-BE49-F238E27FC236}">
                <a16:creationId xmlns:a16="http://schemas.microsoft.com/office/drawing/2014/main" id="{7C59CF4D-68BA-40D3-8176-B61295C7CB23}"/>
              </a:ext>
            </a:extLst>
          </p:cNvPr>
          <p:cNvSpPr txBox="1"/>
          <p:nvPr/>
        </p:nvSpPr>
        <p:spPr>
          <a:xfrm>
            <a:off x="1781666" y="5553725"/>
            <a:ext cx="2597096" cy="523220"/>
          </a:xfrm>
          <a:prstGeom prst="rect">
            <a:avLst/>
          </a:prstGeom>
          <a:noFill/>
        </p:spPr>
        <p:txBody>
          <a:bodyPr wrap="square" rtlCol="0">
            <a:spAutoFit/>
          </a:bodyPr>
          <a:lstStyle/>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Personas con discapacidad</a:t>
            </a:r>
          </a:p>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Personas sin discapacidad</a:t>
            </a:r>
            <a:endParaRPr lang="es-ES" sz="1400">
              <a:solidFill>
                <a:schemeClr val="tx1">
                  <a:lumMod val="85000"/>
                  <a:lumOff val="15000"/>
                </a:schemeClr>
              </a:solidFill>
              <a:latin typeface="+mj-lt"/>
            </a:endParaRPr>
          </a:p>
        </p:txBody>
      </p:sp>
      <p:sp>
        <p:nvSpPr>
          <p:cNvPr id="41" name="TextBox 40">
            <a:extLst>
              <a:ext uri="{FF2B5EF4-FFF2-40B4-BE49-F238E27FC236}">
                <a16:creationId xmlns:a16="http://schemas.microsoft.com/office/drawing/2014/main" id="{B91007B4-B596-46C4-BF62-AEC5B74D3021}"/>
              </a:ext>
            </a:extLst>
          </p:cNvPr>
          <p:cNvSpPr txBox="1"/>
          <p:nvPr/>
        </p:nvSpPr>
        <p:spPr>
          <a:xfrm>
            <a:off x="4729642" y="1207848"/>
            <a:ext cx="3751373" cy="338554"/>
          </a:xfrm>
          <a:prstGeom prst="rect">
            <a:avLst/>
          </a:prstGeom>
          <a:noFill/>
        </p:spPr>
        <p:txBody>
          <a:bodyPr wrap="square" rtlCol="0">
            <a:spAutoFit/>
          </a:bodyPr>
          <a:lstStyle/>
          <a:p>
            <a:r>
              <a:rPr lang="es-ES" sz="1600" b="1">
                <a:solidFill>
                  <a:schemeClr val="tx1">
                    <a:lumMod val="75000"/>
                    <a:lumOff val="25000"/>
                  </a:schemeClr>
                </a:solidFill>
              </a:rPr>
              <a:t>Localidad</a:t>
            </a:r>
            <a:endParaRPr lang="es-MX" sz="1600" b="1">
              <a:solidFill>
                <a:schemeClr val="tx1">
                  <a:lumMod val="75000"/>
                  <a:lumOff val="25000"/>
                </a:schemeClr>
              </a:solidFill>
            </a:endParaRPr>
          </a:p>
        </p:txBody>
      </p:sp>
      <p:sp>
        <p:nvSpPr>
          <p:cNvPr id="42" name="Rectangle: Single Corner Snipped 41">
            <a:extLst>
              <a:ext uri="{FF2B5EF4-FFF2-40B4-BE49-F238E27FC236}">
                <a16:creationId xmlns:a16="http://schemas.microsoft.com/office/drawing/2014/main" id="{FDDF5E50-4AC2-401F-AFA6-F0458DD4C143}"/>
              </a:ext>
            </a:extLst>
          </p:cNvPr>
          <p:cNvSpPr/>
          <p:nvPr/>
        </p:nvSpPr>
        <p:spPr>
          <a:xfrm>
            <a:off x="4729642" y="1589644"/>
            <a:ext cx="1238093" cy="1170048"/>
          </a:xfrm>
          <a:prstGeom prst="snip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4" name="Graphic 43">
            <a:extLst>
              <a:ext uri="{FF2B5EF4-FFF2-40B4-BE49-F238E27FC236}">
                <a16:creationId xmlns:a16="http://schemas.microsoft.com/office/drawing/2014/main" id="{A54F99DC-4A6D-4D37-8CB5-327EF395C6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48640" y="1802163"/>
            <a:ext cx="1000096" cy="745010"/>
          </a:xfrm>
          <a:prstGeom prst="rect">
            <a:avLst/>
          </a:prstGeom>
        </p:spPr>
      </p:pic>
      <p:sp>
        <p:nvSpPr>
          <p:cNvPr id="45" name="TextBox 44">
            <a:extLst>
              <a:ext uri="{FF2B5EF4-FFF2-40B4-BE49-F238E27FC236}">
                <a16:creationId xmlns:a16="http://schemas.microsoft.com/office/drawing/2014/main" id="{2281660A-0C8B-459B-BFCD-97E7B81B1CDC}"/>
              </a:ext>
            </a:extLst>
          </p:cNvPr>
          <p:cNvSpPr txBox="1"/>
          <p:nvPr/>
        </p:nvSpPr>
        <p:spPr>
          <a:xfrm>
            <a:off x="6135309" y="1765362"/>
            <a:ext cx="1996912" cy="892552"/>
          </a:xfrm>
          <a:prstGeom prst="rect">
            <a:avLst/>
          </a:prstGeom>
          <a:noFill/>
        </p:spPr>
        <p:txBody>
          <a:bodyPr wrap="square" rtlCol="0">
            <a:spAutoFit/>
          </a:bodyPr>
          <a:lstStyle/>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Rural </a:t>
            </a:r>
          </a:p>
          <a:p>
            <a:pPr>
              <a:buClr>
                <a:schemeClr val="accent5">
                  <a:lumMod val="75000"/>
                </a:schemeClr>
              </a:buClr>
            </a:pPr>
            <a:r>
              <a:rPr lang="es-ES" sz="1200">
                <a:solidFill>
                  <a:schemeClr val="tx1">
                    <a:lumMod val="85000"/>
                    <a:lumOff val="15000"/>
                  </a:schemeClr>
                </a:solidFill>
                <a:latin typeface="+mj-lt"/>
              </a:rPr>
              <a:t>(2,500 y menos habitantes)</a:t>
            </a:r>
          </a:p>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Urbana </a:t>
            </a:r>
          </a:p>
          <a:p>
            <a:pPr>
              <a:buClr>
                <a:schemeClr val="accent5">
                  <a:lumMod val="75000"/>
                </a:schemeClr>
              </a:buClr>
            </a:pPr>
            <a:r>
              <a:rPr lang="es-ES" sz="1200">
                <a:solidFill>
                  <a:schemeClr val="tx1">
                    <a:lumMod val="85000"/>
                    <a:lumOff val="15000"/>
                  </a:schemeClr>
                </a:solidFill>
                <a:latin typeface="+mj-lt"/>
              </a:rPr>
              <a:t>(más de 2,500 habitantes)</a:t>
            </a:r>
            <a:endParaRPr lang="es-MX" sz="1200">
              <a:solidFill>
                <a:schemeClr val="tx1">
                  <a:lumMod val="85000"/>
                  <a:lumOff val="15000"/>
                </a:schemeClr>
              </a:solidFill>
              <a:latin typeface="+mj-lt"/>
            </a:endParaRPr>
          </a:p>
        </p:txBody>
      </p:sp>
      <p:sp>
        <p:nvSpPr>
          <p:cNvPr id="46" name="TextBox 45">
            <a:extLst>
              <a:ext uri="{FF2B5EF4-FFF2-40B4-BE49-F238E27FC236}">
                <a16:creationId xmlns:a16="http://schemas.microsoft.com/office/drawing/2014/main" id="{6C5AF360-1B94-4E41-A12E-53D8DD1E47A6}"/>
              </a:ext>
            </a:extLst>
          </p:cNvPr>
          <p:cNvSpPr txBox="1"/>
          <p:nvPr/>
        </p:nvSpPr>
        <p:spPr>
          <a:xfrm>
            <a:off x="4729642" y="2964340"/>
            <a:ext cx="3619397" cy="338554"/>
          </a:xfrm>
          <a:prstGeom prst="rect">
            <a:avLst/>
          </a:prstGeom>
          <a:noFill/>
        </p:spPr>
        <p:txBody>
          <a:bodyPr wrap="square" rtlCol="0">
            <a:spAutoFit/>
          </a:bodyPr>
          <a:lstStyle/>
          <a:p>
            <a:r>
              <a:rPr lang="es-ES" sz="1600" b="1">
                <a:solidFill>
                  <a:schemeClr val="tx1">
                    <a:lumMod val="75000"/>
                    <a:lumOff val="25000"/>
                  </a:schemeClr>
                </a:solidFill>
              </a:rPr>
              <a:t>Región</a:t>
            </a:r>
            <a:endParaRPr lang="es-MX" sz="1600" b="1">
              <a:solidFill>
                <a:schemeClr val="tx1">
                  <a:lumMod val="75000"/>
                  <a:lumOff val="25000"/>
                </a:schemeClr>
              </a:solidFill>
            </a:endParaRPr>
          </a:p>
        </p:txBody>
      </p:sp>
      <p:sp>
        <p:nvSpPr>
          <p:cNvPr id="47" name="Rectangle: Single Corner Snipped 46">
            <a:extLst>
              <a:ext uri="{FF2B5EF4-FFF2-40B4-BE49-F238E27FC236}">
                <a16:creationId xmlns:a16="http://schemas.microsoft.com/office/drawing/2014/main" id="{02C43CAD-4C08-4D51-AAF0-6A7D50708CAA}"/>
              </a:ext>
            </a:extLst>
          </p:cNvPr>
          <p:cNvSpPr/>
          <p:nvPr/>
        </p:nvSpPr>
        <p:spPr>
          <a:xfrm>
            <a:off x="4729642" y="3307464"/>
            <a:ext cx="1238093" cy="1170048"/>
          </a:xfrm>
          <a:prstGeom prst="snip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8" name="Graphic 47">
            <a:extLst>
              <a:ext uri="{FF2B5EF4-FFF2-40B4-BE49-F238E27FC236}">
                <a16:creationId xmlns:a16="http://schemas.microsoft.com/office/drawing/2014/main" id="{167AEBE1-B61B-49FB-A5DE-FAF6FB3960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40229" y="3512862"/>
            <a:ext cx="816918" cy="759253"/>
          </a:xfrm>
          <a:prstGeom prst="rect">
            <a:avLst/>
          </a:prstGeom>
        </p:spPr>
      </p:pic>
      <p:sp>
        <p:nvSpPr>
          <p:cNvPr id="49" name="TextBox 48">
            <a:extLst>
              <a:ext uri="{FF2B5EF4-FFF2-40B4-BE49-F238E27FC236}">
                <a16:creationId xmlns:a16="http://schemas.microsoft.com/office/drawing/2014/main" id="{15D6B277-92FD-4AE7-B13F-AFEEF8F137CB}"/>
              </a:ext>
            </a:extLst>
          </p:cNvPr>
          <p:cNvSpPr txBox="1"/>
          <p:nvPr/>
        </p:nvSpPr>
        <p:spPr>
          <a:xfrm>
            <a:off x="6135309" y="3613681"/>
            <a:ext cx="1996912" cy="523220"/>
          </a:xfrm>
          <a:prstGeom prst="rect">
            <a:avLst/>
          </a:prstGeom>
          <a:noFill/>
        </p:spPr>
        <p:txBody>
          <a:bodyPr wrap="square" rtlCol="0">
            <a:spAutoFit/>
          </a:bodyPr>
          <a:lstStyle/>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Sur-sureste</a:t>
            </a:r>
            <a:endParaRPr lang="es-ES" sz="1200">
              <a:solidFill>
                <a:schemeClr val="tx1">
                  <a:lumMod val="85000"/>
                  <a:lumOff val="15000"/>
                </a:schemeClr>
              </a:solidFill>
              <a:latin typeface="+mj-lt"/>
            </a:endParaRPr>
          </a:p>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No Sur-sureste </a:t>
            </a:r>
          </a:p>
        </p:txBody>
      </p:sp>
      <p:sp>
        <p:nvSpPr>
          <p:cNvPr id="50" name="TextBox 49">
            <a:extLst>
              <a:ext uri="{FF2B5EF4-FFF2-40B4-BE49-F238E27FC236}">
                <a16:creationId xmlns:a16="http://schemas.microsoft.com/office/drawing/2014/main" id="{15C0535B-F4FC-4EB0-8B41-46028B212017}"/>
              </a:ext>
            </a:extLst>
          </p:cNvPr>
          <p:cNvSpPr txBox="1"/>
          <p:nvPr/>
        </p:nvSpPr>
        <p:spPr>
          <a:xfrm>
            <a:off x="4718884" y="4738163"/>
            <a:ext cx="4011498" cy="344710"/>
          </a:xfrm>
          <a:prstGeom prst="rect">
            <a:avLst/>
          </a:prstGeom>
          <a:noFill/>
        </p:spPr>
        <p:txBody>
          <a:bodyPr wrap="square" rtlCol="0">
            <a:spAutoFit/>
          </a:bodyPr>
          <a:lstStyle/>
          <a:p>
            <a:pPr>
              <a:lnSpc>
                <a:spcPct val="80000"/>
              </a:lnSpc>
            </a:pPr>
            <a:r>
              <a:rPr lang="es-ES" sz="1600" b="1">
                <a:solidFill>
                  <a:schemeClr val="tx1">
                    <a:lumMod val="75000"/>
                    <a:lumOff val="25000"/>
                  </a:schemeClr>
                </a:solidFill>
              </a:rPr>
              <a:t>Orientación sexual e identidad de género </a:t>
            </a:r>
            <a:r>
              <a:rPr lang="es-ES" sz="2000" b="1">
                <a:solidFill>
                  <a:schemeClr val="tx1">
                    <a:lumMod val="75000"/>
                    <a:lumOff val="25000"/>
                  </a:schemeClr>
                </a:solidFill>
              </a:rPr>
              <a:t>*</a:t>
            </a:r>
            <a:endParaRPr lang="es-ES" sz="1600" b="1">
              <a:solidFill>
                <a:schemeClr val="tx1">
                  <a:lumMod val="75000"/>
                  <a:lumOff val="25000"/>
                </a:schemeClr>
              </a:solidFill>
            </a:endParaRPr>
          </a:p>
        </p:txBody>
      </p:sp>
      <p:sp>
        <p:nvSpPr>
          <p:cNvPr id="51" name="Rectangle: Single Corner Snipped 50">
            <a:extLst>
              <a:ext uri="{FF2B5EF4-FFF2-40B4-BE49-F238E27FC236}">
                <a16:creationId xmlns:a16="http://schemas.microsoft.com/office/drawing/2014/main" id="{6009C8C0-BEFD-4ADA-85FB-CD470A4FBCDA}"/>
              </a:ext>
            </a:extLst>
          </p:cNvPr>
          <p:cNvSpPr/>
          <p:nvPr/>
        </p:nvSpPr>
        <p:spPr>
          <a:xfrm>
            <a:off x="4729642" y="5138023"/>
            <a:ext cx="1238093" cy="1170048"/>
          </a:xfrm>
          <a:prstGeom prst="snip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2" name="Graphic 51">
            <a:extLst>
              <a:ext uri="{FF2B5EF4-FFF2-40B4-BE49-F238E27FC236}">
                <a16:creationId xmlns:a16="http://schemas.microsoft.com/office/drawing/2014/main" id="{792CE601-A557-4562-B39E-65C0BCDB6E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37700" y="5455941"/>
            <a:ext cx="621977" cy="534213"/>
          </a:xfrm>
          <a:prstGeom prst="rect">
            <a:avLst/>
          </a:prstGeom>
        </p:spPr>
      </p:pic>
      <p:sp>
        <p:nvSpPr>
          <p:cNvPr id="53" name="TextBox 52">
            <a:extLst>
              <a:ext uri="{FF2B5EF4-FFF2-40B4-BE49-F238E27FC236}">
                <a16:creationId xmlns:a16="http://schemas.microsoft.com/office/drawing/2014/main" id="{2FB27369-1167-4696-8B62-772606AD5315}"/>
              </a:ext>
            </a:extLst>
          </p:cNvPr>
          <p:cNvSpPr txBox="1"/>
          <p:nvPr/>
        </p:nvSpPr>
        <p:spPr>
          <a:xfrm>
            <a:off x="6135308" y="5467509"/>
            <a:ext cx="2213731" cy="738664"/>
          </a:xfrm>
          <a:prstGeom prst="rect">
            <a:avLst/>
          </a:prstGeom>
          <a:noFill/>
        </p:spPr>
        <p:txBody>
          <a:bodyPr wrap="square" rtlCol="0">
            <a:spAutoFit/>
          </a:bodyPr>
          <a:lstStyle/>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Personas LGBT</a:t>
            </a:r>
            <a:endParaRPr lang="es-ES" sz="1200">
              <a:solidFill>
                <a:schemeClr val="tx1">
                  <a:lumMod val="85000"/>
                  <a:lumOff val="15000"/>
                </a:schemeClr>
              </a:solidFill>
              <a:latin typeface="+mj-lt"/>
            </a:endParaRPr>
          </a:p>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Personas que no se identifican al grupo LGBT</a:t>
            </a:r>
          </a:p>
        </p:txBody>
      </p:sp>
      <p:sp>
        <p:nvSpPr>
          <p:cNvPr id="68" name="TextBox 67">
            <a:extLst>
              <a:ext uri="{FF2B5EF4-FFF2-40B4-BE49-F238E27FC236}">
                <a16:creationId xmlns:a16="http://schemas.microsoft.com/office/drawing/2014/main" id="{8956AFE8-1F89-47C4-A40B-109DDB643616}"/>
              </a:ext>
            </a:extLst>
          </p:cNvPr>
          <p:cNvSpPr txBox="1"/>
          <p:nvPr/>
        </p:nvSpPr>
        <p:spPr>
          <a:xfrm>
            <a:off x="8744332" y="2933156"/>
            <a:ext cx="1238093" cy="338554"/>
          </a:xfrm>
          <a:prstGeom prst="rect">
            <a:avLst/>
          </a:prstGeom>
          <a:noFill/>
        </p:spPr>
        <p:txBody>
          <a:bodyPr wrap="square" rtlCol="0">
            <a:spAutoFit/>
          </a:bodyPr>
          <a:lstStyle/>
          <a:p>
            <a:r>
              <a:rPr lang="es-ES" sz="1600" b="1">
                <a:solidFill>
                  <a:schemeClr val="tx1">
                    <a:lumMod val="75000"/>
                    <a:lumOff val="25000"/>
                  </a:schemeClr>
                </a:solidFill>
              </a:rPr>
              <a:t>Etnicidad</a:t>
            </a:r>
          </a:p>
        </p:txBody>
      </p:sp>
      <p:sp>
        <p:nvSpPr>
          <p:cNvPr id="69" name="Rectangle: Single Corner Snipped 68">
            <a:extLst>
              <a:ext uri="{FF2B5EF4-FFF2-40B4-BE49-F238E27FC236}">
                <a16:creationId xmlns:a16="http://schemas.microsoft.com/office/drawing/2014/main" id="{A8C18191-2B09-4B40-A093-BE807C5B83C7}"/>
              </a:ext>
            </a:extLst>
          </p:cNvPr>
          <p:cNvSpPr/>
          <p:nvPr/>
        </p:nvSpPr>
        <p:spPr>
          <a:xfrm>
            <a:off x="8744942" y="3311510"/>
            <a:ext cx="1238093" cy="1170048"/>
          </a:xfrm>
          <a:prstGeom prst="snip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0" name="Graphic 69">
            <a:extLst>
              <a:ext uri="{FF2B5EF4-FFF2-40B4-BE49-F238E27FC236}">
                <a16:creationId xmlns:a16="http://schemas.microsoft.com/office/drawing/2014/main" id="{56428721-0322-4580-AFCB-0A011274081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956429" y="3488975"/>
            <a:ext cx="815119" cy="815119"/>
          </a:xfrm>
          <a:prstGeom prst="rect">
            <a:avLst/>
          </a:prstGeom>
        </p:spPr>
      </p:pic>
      <p:sp>
        <p:nvSpPr>
          <p:cNvPr id="71" name="TextBox 70">
            <a:extLst>
              <a:ext uri="{FF2B5EF4-FFF2-40B4-BE49-F238E27FC236}">
                <a16:creationId xmlns:a16="http://schemas.microsoft.com/office/drawing/2014/main" id="{E434AFCB-8B80-4582-9D37-53D0DF8EE53D}"/>
              </a:ext>
            </a:extLst>
          </p:cNvPr>
          <p:cNvSpPr txBox="1"/>
          <p:nvPr/>
        </p:nvSpPr>
        <p:spPr>
          <a:xfrm>
            <a:off x="10071970" y="3336412"/>
            <a:ext cx="1942552" cy="1169551"/>
          </a:xfrm>
          <a:prstGeom prst="rect">
            <a:avLst/>
          </a:prstGeom>
          <a:noFill/>
        </p:spPr>
        <p:txBody>
          <a:bodyPr wrap="square" rtlCol="0">
            <a:spAutoFit/>
          </a:bodyPr>
          <a:lstStyle/>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Población indígena</a:t>
            </a:r>
          </a:p>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Población no identificada indígena</a:t>
            </a:r>
          </a:p>
          <a:p>
            <a:pPr marL="285750" indent="-285750">
              <a:buClr>
                <a:schemeClr val="accent5">
                  <a:lumMod val="75000"/>
                </a:schemeClr>
              </a:buClr>
              <a:buFont typeface="Wingdings" panose="05000000000000000000" pitchFamily="2" charset="2"/>
              <a:buChar char="§"/>
            </a:pPr>
            <a:r>
              <a:rPr lang="es-ES" sz="1400" b="1">
                <a:solidFill>
                  <a:schemeClr val="tx1">
                    <a:lumMod val="85000"/>
                    <a:lumOff val="15000"/>
                  </a:schemeClr>
                </a:solidFill>
                <a:latin typeface="+mj-lt"/>
              </a:rPr>
              <a:t>Población afrodescendiente</a:t>
            </a:r>
          </a:p>
        </p:txBody>
      </p:sp>
    </p:spTree>
    <p:extLst>
      <p:ext uri="{BB962C8B-B14F-4D97-AF65-F5344CB8AC3E}">
        <p14:creationId xmlns:p14="http://schemas.microsoft.com/office/powerpoint/2010/main" val="371857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22DE-E9FB-45EA-9493-C35E1BB140E8}"/>
              </a:ext>
            </a:extLst>
          </p:cNvPr>
          <p:cNvSpPr>
            <a:spLocks noGrp="1"/>
          </p:cNvSpPr>
          <p:nvPr>
            <p:ph type="ctrTitle"/>
          </p:nvPr>
        </p:nvSpPr>
        <p:spPr>
          <a:xfrm>
            <a:off x="1319753" y="3555941"/>
            <a:ext cx="9449344" cy="1364851"/>
          </a:xfrm>
        </p:spPr>
        <p:txBody>
          <a:bodyPr/>
          <a:lstStyle/>
          <a:p>
            <a:r>
              <a:rPr lang="es-ES"/>
              <a:t>Hallazgos:</a:t>
            </a:r>
            <a:br>
              <a:rPr lang="es-ES"/>
            </a:br>
            <a:r>
              <a:rPr lang="es-ES"/>
              <a:t>Aspectos sociales</a:t>
            </a:r>
            <a:endParaRPr lang="es-MX"/>
          </a:p>
        </p:txBody>
      </p:sp>
      <p:pic>
        <p:nvPicPr>
          <p:cNvPr id="4" name="Graphic 3">
            <a:extLst>
              <a:ext uri="{FF2B5EF4-FFF2-40B4-BE49-F238E27FC236}">
                <a16:creationId xmlns:a16="http://schemas.microsoft.com/office/drawing/2014/main" id="{90CCDB52-B7EF-42EB-B3A5-E1AB42D517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7893" y="1607988"/>
            <a:ext cx="1579652" cy="762473"/>
          </a:xfrm>
          <a:prstGeom prst="rect">
            <a:avLst/>
          </a:prstGeom>
        </p:spPr>
      </p:pic>
      <p:sp>
        <p:nvSpPr>
          <p:cNvPr id="5" name="Oval 4">
            <a:extLst>
              <a:ext uri="{FF2B5EF4-FFF2-40B4-BE49-F238E27FC236}">
                <a16:creationId xmlns:a16="http://schemas.microsoft.com/office/drawing/2014/main" id="{6CB30E80-DF2F-4F2D-8C4C-06179EFDADA1}"/>
              </a:ext>
            </a:extLst>
          </p:cNvPr>
          <p:cNvSpPr/>
          <p:nvPr/>
        </p:nvSpPr>
        <p:spPr>
          <a:xfrm>
            <a:off x="5106352" y="1027857"/>
            <a:ext cx="1922733" cy="1922733"/>
          </a:xfrm>
          <a:prstGeom prst="ellipse">
            <a:avLst/>
          </a:prstGeom>
          <a:noFill/>
          <a:ln w="38100">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8946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2AF78E-5D35-4989-9A73-C607D66A3DF2}"/>
              </a:ext>
            </a:extLst>
          </p:cNvPr>
          <p:cNvSpPr txBox="1"/>
          <p:nvPr/>
        </p:nvSpPr>
        <p:spPr>
          <a:xfrm>
            <a:off x="322437" y="304412"/>
            <a:ext cx="9610899" cy="496161"/>
          </a:xfrm>
          <a:prstGeom prst="rect">
            <a:avLst/>
          </a:prstGeom>
          <a:noFill/>
        </p:spPr>
        <p:txBody>
          <a:bodyPr wrap="square" rtlCol="0">
            <a:spAutoFit/>
          </a:bodyPr>
          <a:lstStyle/>
          <a:p>
            <a:pPr>
              <a:lnSpc>
                <a:spcPct val="80000"/>
              </a:lnSpc>
            </a:pPr>
            <a:r>
              <a:rPr lang="es-ES" sz="3200" b="1" dirty="0">
                <a:solidFill>
                  <a:schemeClr val="tx1">
                    <a:lumMod val="65000"/>
                    <a:lumOff val="35000"/>
                  </a:schemeClr>
                </a:solidFill>
              </a:rPr>
              <a:t>Población con algún grado de inseguridad alimentaria</a:t>
            </a:r>
            <a:endParaRPr lang="es-MX" sz="3200" b="1" dirty="0">
              <a:solidFill>
                <a:schemeClr val="tx1">
                  <a:lumMod val="65000"/>
                  <a:lumOff val="35000"/>
                </a:schemeClr>
              </a:solidFill>
            </a:endParaRPr>
          </a:p>
        </p:txBody>
      </p:sp>
      <p:grpSp>
        <p:nvGrpSpPr>
          <p:cNvPr id="10" name="Group 9">
            <a:extLst>
              <a:ext uri="{FF2B5EF4-FFF2-40B4-BE49-F238E27FC236}">
                <a16:creationId xmlns:a16="http://schemas.microsoft.com/office/drawing/2014/main" id="{41B703EF-C927-4EDA-8A8F-095FC55E4A65}"/>
              </a:ext>
            </a:extLst>
          </p:cNvPr>
          <p:cNvGrpSpPr/>
          <p:nvPr/>
        </p:nvGrpSpPr>
        <p:grpSpPr>
          <a:xfrm>
            <a:off x="406640" y="1331089"/>
            <a:ext cx="11053862" cy="1578021"/>
            <a:chOff x="406640" y="1384254"/>
            <a:chExt cx="11053862" cy="1671494"/>
          </a:xfrm>
        </p:grpSpPr>
        <p:sp>
          <p:nvSpPr>
            <p:cNvPr id="8" name="Rectangle 7">
              <a:extLst>
                <a:ext uri="{FF2B5EF4-FFF2-40B4-BE49-F238E27FC236}">
                  <a16:creationId xmlns:a16="http://schemas.microsoft.com/office/drawing/2014/main" id="{C9FDE279-A4BD-43C0-8293-73901DBC8CBB}"/>
                </a:ext>
              </a:extLst>
            </p:cNvPr>
            <p:cNvSpPr/>
            <p:nvPr/>
          </p:nvSpPr>
          <p:spPr>
            <a:xfrm>
              <a:off x="406640" y="1384254"/>
              <a:ext cx="11053862" cy="1671494"/>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id="{435EC500-1581-412B-9AE8-CFA4E6F061F3}"/>
                </a:ext>
              </a:extLst>
            </p:cNvPr>
            <p:cNvSpPr/>
            <p:nvPr/>
          </p:nvSpPr>
          <p:spPr>
            <a:xfrm>
              <a:off x="1876927" y="1423386"/>
              <a:ext cx="9532601" cy="158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8" name="Group 67">
            <a:extLst>
              <a:ext uri="{FF2B5EF4-FFF2-40B4-BE49-F238E27FC236}">
                <a16:creationId xmlns:a16="http://schemas.microsoft.com/office/drawing/2014/main" id="{0CD6C5EF-5159-42CC-A352-BF92DDD88BB3}"/>
              </a:ext>
            </a:extLst>
          </p:cNvPr>
          <p:cNvGrpSpPr/>
          <p:nvPr/>
        </p:nvGrpSpPr>
        <p:grpSpPr>
          <a:xfrm>
            <a:off x="406640" y="3064639"/>
            <a:ext cx="7325703" cy="1578021"/>
            <a:chOff x="406640" y="3117804"/>
            <a:chExt cx="7325703" cy="1578021"/>
          </a:xfrm>
        </p:grpSpPr>
        <p:sp>
          <p:nvSpPr>
            <p:cNvPr id="12" name="Rectangle 11">
              <a:extLst>
                <a:ext uri="{FF2B5EF4-FFF2-40B4-BE49-F238E27FC236}">
                  <a16:creationId xmlns:a16="http://schemas.microsoft.com/office/drawing/2014/main" id="{1E7B48B6-1477-4F45-BA45-E6393F6C7F57}"/>
                </a:ext>
              </a:extLst>
            </p:cNvPr>
            <p:cNvSpPr/>
            <p:nvPr/>
          </p:nvSpPr>
          <p:spPr>
            <a:xfrm>
              <a:off x="406640" y="3117804"/>
              <a:ext cx="7325703"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12">
              <a:extLst>
                <a:ext uri="{FF2B5EF4-FFF2-40B4-BE49-F238E27FC236}">
                  <a16:creationId xmlns:a16="http://schemas.microsoft.com/office/drawing/2014/main" id="{3E905785-3757-49DD-BD42-6003C2D39152}"/>
                </a:ext>
              </a:extLst>
            </p:cNvPr>
            <p:cNvSpPr/>
            <p:nvPr/>
          </p:nvSpPr>
          <p:spPr>
            <a:xfrm>
              <a:off x="1876927" y="3154748"/>
              <a:ext cx="5796423"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53" name="Group 52">
            <a:extLst>
              <a:ext uri="{FF2B5EF4-FFF2-40B4-BE49-F238E27FC236}">
                <a16:creationId xmlns:a16="http://schemas.microsoft.com/office/drawing/2014/main" id="{4FB1BDEB-6C87-4E84-BFF3-435590D21069}"/>
              </a:ext>
            </a:extLst>
          </p:cNvPr>
          <p:cNvGrpSpPr/>
          <p:nvPr/>
        </p:nvGrpSpPr>
        <p:grpSpPr>
          <a:xfrm>
            <a:off x="406641" y="4796589"/>
            <a:ext cx="3597546" cy="1578021"/>
            <a:chOff x="406641" y="4849754"/>
            <a:chExt cx="3597546" cy="1578021"/>
          </a:xfrm>
        </p:grpSpPr>
        <p:sp>
          <p:nvSpPr>
            <p:cNvPr id="28" name="Rectangle 27">
              <a:extLst>
                <a:ext uri="{FF2B5EF4-FFF2-40B4-BE49-F238E27FC236}">
                  <a16:creationId xmlns:a16="http://schemas.microsoft.com/office/drawing/2014/main" id="{D7F2857F-492A-4629-9917-99D511072AB0}"/>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angle 28">
              <a:extLst>
                <a:ext uri="{FF2B5EF4-FFF2-40B4-BE49-F238E27FC236}">
                  <a16:creationId xmlns:a16="http://schemas.microsoft.com/office/drawing/2014/main" id="{55515BF2-018A-42DF-86D3-7FD69DFAC23F}"/>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5" name="Group 54">
            <a:extLst>
              <a:ext uri="{FF2B5EF4-FFF2-40B4-BE49-F238E27FC236}">
                <a16:creationId xmlns:a16="http://schemas.microsoft.com/office/drawing/2014/main" id="{D75C5550-58D2-4ADC-8DF4-694DF1A0A4D9}"/>
              </a:ext>
            </a:extLst>
          </p:cNvPr>
          <p:cNvGrpSpPr/>
          <p:nvPr/>
        </p:nvGrpSpPr>
        <p:grpSpPr>
          <a:xfrm>
            <a:off x="7862956" y="4796589"/>
            <a:ext cx="3597546" cy="1578021"/>
            <a:chOff x="406641" y="4849754"/>
            <a:chExt cx="3597546" cy="1578021"/>
          </a:xfrm>
        </p:grpSpPr>
        <p:sp>
          <p:nvSpPr>
            <p:cNvPr id="56" name="Rectangle 55">
              <a:extLst>
                <a:ext uri="{FF2B5EF4-FFF2-40B4-BE49-F238E27FC236}">
                  <a16:creationId xmlns:a16="http://schemas.microsoft.com/office/drawing/2014/main" id="{A4CAF576-AE4D-4400-B09B-8890CB73B970}"/>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angle 56">
              <a:extLst>
                <a:ext uri="{FF2B5EF4-FFF2-40B4-BE49-F238E27FC236}">
                  <a16:creationId xmlns:a16="http://schemas.microsoft.com/office/drawing/2014/main" id="{2B98C19D-5B79-4862-8AF7-43EF77DCC23A}"/>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8" name="Group 57">
            <a:extLst>
              <a:ext uri="{FF2B5EF4-FFF2-40B4-BE49-F238E27FC236}">
                <a16:creationId xmlns:a16="http://schemas.microsoft.com/office/drawing/2014/main" id="{723EF1DA-5B69-4F32-B982-35932FC9CB36}"/>
              </a:ext>
            </a:extLst>
          </p:cNvPr>
          <p:cNvGrpSpPr/>
          <p:nvPr/>
        </p:nvGrpSpPr>
        <p:grpSpPr>
          <a:xfrm>
            <a:off x="4134798" y="4796589"/>
            <a:ext cx="3597546" cy="1578021"/>
            <a:chOff x="406641" y="4849754"/>
            <a:chExt cx="3597546" cy="1578021"/>
          </a:xfrm>
        </p:grpSpPr>
        <p:sp>
          <p:nvSpPr>
            <p:cNvPr id="59" name="Rectangle 58">
              <a:extLst>
                <a:ext uri="{FF2B5EF4-FFF2-40B4-BE49-F238E27FC236}">
                  <a16:creationId xmlns:a16="http://schemas.microsoft.com/office/drawing/2014/main" id="{6B0E6DE7-4AFE-4457-80CC-0444023D6F4D}"/>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60" name="Rectangle 59">
              <a:extLst>
                <a:ext uri="{FF2B5EF4-FFF2-40B4-BE49-F238E27FC236}">
                  <a16:creationId xmlns:a16="http://schemas.microsoft.com/office/drawing/2014/main" id="{117860C9-A329-4311-ABBE-F505BD8BDF56}"/>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grpSp>
      <p:grpSp>
        <p:nvGrpSpPr>
          <p:cNvPr id="61" name="Group 60">
            <a:extLst>
              <a:ext uri="{FF2B5EF4-FFF2-40B4-BE49-F238E27FC236}">
                <a16:creationId xmlns:a16="http://schemas.microsoft.com/office/drawing/2014/main" id="{7BD292EB-E315-41FC-B3F2-1B7675D1BFB1}"/>
              </a:ext>
            </a:extLst>
          </p:cNvPr>
          <p:cNvGrpSpPr/>
          <p:nvPr/>
        </p:nvGrpSpPr>
        <p:grpSpPr>
          <a:xfrm>
            <a:off x="7862956" y="3062274"/>
            <a:ext cx="3597546" cy="1578021"/>
            <a:chOff x="406641" y="4849754"/>
            <a:chExt cx="3597546" cy="1578021"/>
          </a:xfrm>
        </p:grpSpPr>
        <p:sp>
          <p:nvSpPr>
            <p:cNvPr id="62" name="Rectangle 61">
              <a:extLst>
                <a:ext uri="{FF2B5EF4-FFF2-40B4-BE49-F238E27FC236}">
                  <a16:creationId xmlns:a16="http://schemas.microsoft.com/office/drawing/2014/main" id="{CF8D94B3-4E85-40DA-B62B-44BB5AD343E3}"/>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angle 62">
              <a:extLst>
                <a:ext uri="{FF2B5EF4-FFF2-40B4-BE49-F238E27FC236}">
                  <a16:creationId xmlns:a16="http://schemas.microsoft.com/office/drawing/2014/main" id="{A8108676-F794-4A9C-907D-33E9DFD97A85}"/>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4" name="Graphic 63">
            <a:extLst>
              <a:ext uri="{FF2B5EF4-FFF2-40B4-BE49-F238E27FC236}">
                <a16:creationId xmlns:a16="http://schemas.microsoft.com/office/drawing/2014/main" id="{FA9348A0-629E-4AC8-B4CA-6AC040B76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81" y="1682134"/>
            <a:ext cx="739083" cy="650172"/>
          </a:xfrm>
          <a:prstGeom prst="rect">
            <a:avLst/>
          </a:prstGeom>
        </p:spPr>
      </p:pic>
      <p:sp>
        <p:nvSpPr>
          <p:cNvPr id="65" name="TextBox 64">
            <a:extLst>
              <a:ext uri="{FF2B5EF4-FFF2-40B4-BE49-F238E27FC236}">
                <a16:creationId xmlns:a16="http://schemas.microsoft.com/office/drawing/2014/main" id="{3812FC56-ED7D-4963-AE21-7339ED147F35}"/>
              </a:ext>
            </a:extLst>
          </p:cNvPr>
          <p:cNvSpPr txBox="1"/>
          <p:nvPr/>
        </p:nvSpPr>
        <p:spPr>
          <a:xfrm>
            <a:off x="621841" y="2341375"/>
            <a:ext cx="1112363" cy="400110"/>
          </a:xfrm>
          <a:prstGeom prst="rect">
            <a:avLst/>
          </a:prstGeom>
          <a:noFill/>
        </p:spPr>
        <p:txBody>
          <a:bodyPr wrap="square" rtlCol="0">
            <a:spAutoFit/>
          </a:bodyPr>
          <a:lstStyle/>
          <a:p>
            <a:pPr algn="ctr"/>
            <a:r>
              <a:rPr lang="es-ES" sz="2000" b="1" dirty="0">
                <a:solidFill>
                  <a:schemeClr val="bg1"/>
                </a:solidFill>
                <a:latin typeface="+mj-lt"/>
              </a:rPr>
              <a:t>Sexo</a:t>
            </a:r>
            <a:endParaRPr lang="es-MX" dirty="0">
              <a:solidFill>
                <a:schemeClr val="bg1"/>
              </a:solidFill>
              <a:latin typeface="+mj-lt"/>
            </a:endParaRPr>
          </a:p>
        </p:txBody>
      </p:sp>
      <p:pic>
        <p:nvPicPr>
          <p:cNvPr id="66" name="Graphic 65">
            <a:extLst>
              <a:ext uri="{FF2B5EF4-FFF2-40B4-BE49-F238E27FC236}">
                <a16:creationId xmlns:a16="http://schemas.microsoft.com/office/drawing/2014/main" id="{13494901-8DE1-4B90-B996-F9EF11FB6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032" y="3462468"/>
            <a:ext cx="581361" cy="437082"/>
          </a:xfrm>
          <a:prstGeom prst="rect">
            <a:avLst/>
          </a:prstGeom>
        </p:spPr>
      </p:pic>
      <p:sp>
        <p:nvSpPr>
          <p:cNvPr id="67" name="TextBox 66">
            <a:extLst>
              <a:ext uri="{FF2B5EF4-FFF2-40B4-BE49-F238E27FC236}">
                <a16:creationId xmlns:a16="http://schemas.microsoft.com/office/drawing/2014/main" id="{8AA4802B-FF5D-4E40-B5EF-F12F1CDA3102}"/>
              </a:ext>
            </a:extLst>
          </p:cNvPr>
          <p:cNvSpPr txBox="1"/>
          <p:nvPr/>
        </p:nvSpPr>
        <p:spPr>
          <a:xfrm>
            <a:off x="611531" y="3999326"/>
            <a:ext cx="1112363" cy="400110"/>
          </a:xfrm>
          <a:prstGeom prst="rect">
            <a:avLst/>
          </a:prstGeom>
          <a:noFill/>
        </p:spPr>
        <p:txBody>
          <a:bodyPr wrap="square" rtlCol="0">
            <a:spAutoFit/>
          </a:bodyPr>
          <a:lstStyle/>
          <a:p>
            <a:pPr algn="ctr"/>
            <a:r>
              <a:rPr lang="es-ES" sz="2000" b="1" dirty="0">
                <a:solidFill>
                  <a:schemeClr val="bg1"/>
                </a:solidFill>
                <a:latin typeface="+mj-lt"/>
              </a:rPr>
              <a:t>Edad</a:t>
            </a:r>
            <a:endParaRPr lang="es-MX" dirty="0">
              <a:solidFill>
                <a:schemeClr val="bg1"/>
              </a:solidFill>
              <a:latin typeface="+mj-lt"/>
            </a:endParaRPr>
          </a:p>
        </p:txBody>
      </p:sp>
      <p:pic>
        <p:nvPicPr>
          <p:cNvPr id="71" name="Graphic 70">
            <a:extLst>
              <a:ext uri="{FF2B5EF4-FFF2-40B4-BE49-F238E27FC236}">
                <a16:creationId xmlns:a16="http://schemas.microsoft.com/office/drawing/2014/main" id="{C57D4394-9C42-451A-A0A9-58E5DB25F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2519" y="5069080"/>
            <a:ext cx="409108" cy="533995"/>
          </a:xfrm>
          <a:prstGeom prst="rect">
            <a:avLst/>
          </a:prstGeom>
        </p:spPr>
      </p:pic>
      <p:sp>
        <p:nvSpPr>
          <p:cNvPr id="72" name="TextBox 71">
            <a:extLst>
              <a:ext uri="{FF2B5EF4-FFF2-40B4-BE49-F238E27FC236}">
                <a16:creationId xmlns:a16="http://schemas.microsoft.com/office/drawing/2014/main" id="{C8A199A2-FA1A-4803-829A-24F134B22BC8}"/>
              </a:ext>
            </a:extLst>
          </p:cNvPr>
          <p:cNvSpPr txBox="1"/>
          <p:nvPr/>
        </p:nvSpPr>
        <p:spPr>
          <a:xfrm>
            <a:off x="4139548" y="5664479"/>
            <a:ext cx="1470286" cy="584775"/>
          </a:xfrm>
          <a:prstGeom prst="rect">
            <a:avLst/>
          </a:prstGeom>
          <a:noFill/>
        </p:spPr>
        <p:txBody>
          <a:bodyPr wrap="square" rtlCol="0">
            <a:spAutoFit/>
          </a:bodyPr>
          <a:lstStyle/>
          <a:p>
            <a:pPr algn="ctr"/>
            <a:r>
              <a:rPr lang="es-ES" sz="1600" b="1" dirty="0">
                <a:solidFill>
                  <a:schemeClr val="bg1"/>
                </a:solidFill>
                <a:latin typeface="+mj-lt"/>
              </a:rPr>
              <a:t>Condición de</a:t>
            </a:r>
          </a:p>
          <a:p>
            <a:pPr algn="ctr"/>
            <a:r>
              <a:rPr lang="es-ES" sz="1600" b="1" dirty="0">
                <a:solidFill>
                  <a:schemeClr val="bg1"/>
                </a:solidFill>
                <a:latin typeface="+mj-lt"/>
              </a:rPr>
              <a:t>discapacidad</a:t>
            </a:r>
          </a:p>
        </p:txBody>
      </p:sp>
      <p:pic>
        <p:nvPicPr>
          <p:cNvPr id="75" name="Graphic 74">
            <a:extLst>
              <a:ext uri="{FF2B5EF4-FFF2-40B4-BE49-F238E27FC236}">
                <a16:creationId xmlns:a16="http://schemas.microsoft.com/office/drawing/2014/main" id="{E4575A67-6051-4961-93E2-3821C1F9FB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0842" y="5122895"/>
            <a:ext cx="705923" cy="705923"/>
          </a:xfrm>
          <a:prstGeom prst="rect">
            <a:avLst/>
          </a:prstGeom>
        </p:spPr>
      </p:pic>
      <p:sp>
        <p:nvSpPr>
          <p:cNvPr id="76" name="TextBox 75">
            <a:extLst>
              <a:ext uri="{FF2B5EF4-FFF2-40B4-BE49-F238E27FC236}">
                <a16:creationId xmlns:a16="http://schemas.microsoft.com/office/drawing/2014/main" id="{9D52D2B3-B860-4B48-83DE-C93ED831729C}"/>
              </a:ext>
            </a:extLst>
          </p:cNvPr>
          <p:cNvSpPr txBox="1"/>
          <p:nvPr/>
        </p:nvSpPr>
        <p:spPr>
          <a:xfrm>
            <a:off x="7987402" y="5831647"/>
            <a:ext cx="1272640" cy="400110"/>
          </a:xfrm>
          <a:prstGeom prst="rect">
            <a:avLst/>
          </a:prstGeom>
          <a:noFill/>
        </p:spPr>
        <p:txBody>
          <a:bodyPr wrap="square" rtlCol="0">
            <a:spAutoFit/>
          </a:bodyPr>
          <a:lstStyle/>
          <a:p>
            <a:pPr algn="ctr"/>
            <a:r>
              <a:rPr lang="es-ES" sz="2000" b="1" dirty="0">
                <a:solidFill>
                  <a:schemeClr val="bg1"/>
                </a:solidFill>
                <a:latin typeface="+mj-lt"/>
              </a:rPr>
              <a:t>Etnicidad</a:t>
            </a:r>
            <a:endParaRPr lang="es-MX" dirty="0">
              <a:solidFill>
                <a:schemeClr val="bg1"/>
              </a:solidFill>
              <a:latin typeface="+mj-lt"/>
            </a:endParaRPr>
          </a:p>
        </p:txBody>
      </p:sp>
      <p:sp>
        <p:nvSpPr>
          <p:cNvPr id="77" name="TextBox 76">
            <a:extLst>
              <a:ext uri="{FF2B5EF4-FFF2-40B4-BE49-F238E27FC236}">
                <a16:creationId xmlns:a16="http://schemas.microsoft.com/office/drawing/2014/main" id="{5718CA7E-CC22-4FCF-9556-1C4904F3BCF8}"/>
              </a:ext>
            </a:extLst>
          </p:cNvPr>
          <p:cNvSpPr txBox="1"/>
          <p:nvPr/>
        </p:nvSpPr>
        <p:spPr>
          <a:xfrm>
            <a:off x="2866471" y="1536499"/>
            <a:ext cx="925800" cy="275717"/>
          </a:xfrm>
          <a:prstGeom prst="rect">
            <a:avLst/>
          </a:prstGeom>
          <a:noFill/>
        </p:spPr>
        <p:txBody>
          <a:bodyPr wrap="square" rtlCol="0">
            <a:spAutoFit/>
          </a:bodyPr>
          <a:lstStyle/>
          <a:p>
            <a:pPr algn="ctr">
              <a:lnSpc>
                <a:spcPct val="70000"/>
              </a:lnSpc>
            </a:pPr>
            <a:r>
              <a:rPr lang="es-ES" sz="1600" b="1" dirty="0">
                <a:latin typeface="+mj-lt"/>
              </a:rPr>
              <a:t>General</a:t>
            </a:r>
            <a:endParaRPr lang="es-MX" sz="1400" dirty="0">
              <a:latin typeface="+mj-lt"/>
            </a:endParaRPr>
          </a:p>
        </p:txBody>
      </p:sp>
      <p:sp>
        <p:nvSpPr>
          <p:cNvPr id="78" name="TextBox 77">
            <a:extLst>
              <a:ext uri="{FF2B5EF4-FFF2-40B4-BE49-F238E27FC236}">
                <a16:creationId xmlns:a16="http://schemas.microsoft.com/office/drawing/2014/main" id="{6104E117-C7D5-4414-8B92-774438B86E8F}"/>
              </a:ext>
            </a:extLst>
          </p:cNvPr>
          <p:cNvSpPr txBox="1"/>
          <p:nvPr/>
        </p:nvSpPr>
        <p:spPr>
          <a:xfrm>
            <a:off x="4129342" y="1536499"/>
            <a:ext cx="1122124" cy="275717"/>
          </a:xfrm>
          <a:prstGeom prst="rect">
            <a:avLst/>
          </a:prstGeom>
          <a:noFill/>
        </p:spPr>
        <p:txBody>
          <a:bodyPr wrap="square" rtlCol="0">
            <a:spAutoFit/>
          </a:bodyPr>
          <a:lstStyle/>
          <a:p>
            <a:pPr algn="ctr">
              <a:lnSpc>
                <a:spcPct val="70000"/>
              </a:lnSpc>
            </a:pPr>
            <a:r>
              <a:rPr lang="es-ES" sz="1600" b="1" dirty="0">
                <a:latin typeface="+mj-lt"/>
              </a:rPr>
              <a:t>Indígenas</a:t>
            </a:r>
            <a:endParaRPr lang="es-MX" sz="1600" dirty="0">
              <a:latin typeface="+mj-lt"/>
            </a:endParaRPr>
          </a:p>
        </p:txBody>
      </p:sp>
      <p:sp>
        <p:nvSpPr>
          <p:cNvPr id="79" name="TextBox 78">
            <a:extLst>
              <a:ext uri="{FF2B5EF4-FFF2-40B4-BE49-F238E27FC236}">
                <a16:creationId xmlns:a16="http://schemas.microsoft.com/office/drawing/2014/main" id="{B0B2A9AF-9ED4-4A43-A5A6-582FF8461B9A}"/>
              </a:ext>
            </a:extLst>
          </p:cNvPr>
          <p:cNvSpPr txBox="1"/>
          <p:nvPr/>
        </p:nvSpPr>
        <p:spPr>
          <a:xfrm>
            <a:off x="5726382" y="1526765"/>
            <a:ext cx="700263" cy="275717"/>
          </a:xfrm>
          <a:prstGeom prst="rect">
            <a:avLst/>
          </a:prstGeom>
          <a:noFill/>
        </p:spPr>
        <p:txBody>
          <a:bodyPr wrap="square" rtlCol="0">
            <a:spAutoFit/>
          </a:bodyPr>
          <a:lstStyle/>
          <a:p>
            <a:pPr algn="ctr">
              <a:lnSpc>
                <a:spcPct val="70000"/>
              </a:lnSpc>
            </a:pPr>
            <a:r>
              <a:rPr lang="es-ES" sz="1600" b="1" dirty="0">
                <a:latin typeface="+mj-lt"/>
              </a:rPr>
              <a:t>Niñez</a:t>
            </a:r>
            <a:endParaRPr lang="es-MX" sz="1600" dirty="0">
              <a:latin typeface="+mj-lt"/>
            </a:endParaRPr>
          </a:p>
        </p:txBody>
      </p:sp>
      <p:sp>
        <p:nvSpPr>
          <p:cNvPr id="80" name="TextBox 79">
            <a:extLst>
              <a:ext uri="{FF2B5EF4-FFF2-40B4-BE49-F238E27FC236}">
                <a16:creationId xmlns:a16="http://schemas.microsoft.com/office/drawing/2014/main" id="{06370FEA-0641-44B8-8D53-B88887AEBEAB}"/>
              </a:ext>
            </a:extLst>
          </p:cNvPr>
          <p:cNvSpPr txBox="1"/>
          <p:nvPr/>
        </p:nvSpPr>
        <p:spPr>
          <a:xfrm>
            <a:off x="6826354" y="1535878"/>
            <a:ext cx="1062790" cy="275717"/>
          </a:xfrm>
          <a:prstGeom prst="rect">
            <a:avLst/>
          </a:prstGeom>
          <a:noFill/>
        </p:spPr>
        <p:txBody>
          <a:bodyPr wrap="square" rtlCol="0">
            <a:spAutoFit/>
          </a:bodyPr>
          <a:lstStyle/>
          <a:p>
            <a:pPr algn="ctr">
              <a:lnSpc>
                <a:spcPct val="70000"/>
              </a:lnSpc>
            </a:pPr>
            <a:r>
              <a:rPr lang="es-ES" sz="1600" b="1" dirty="0">
                <a:latin typeface="+mj-lt"/>
              </a:rPr>
              <a:t>Juventud</a:t>
            </a:r>
            <a:endParaRPr lang="es-MX" sz="1600" dirty="0">
              <a:latin typeface="+mj-lt"/>
            </a:endParaRPr>
          </a:p>
        </p:txBody>
      </p:sp>
      <p:sp>
        <p:nvSpPr>
          <p:cNvPr id="81" name="TextBox 80">
            <a:extLst>
              <a:ext uri="{FF2B5EF4-FFF2-40B4-BE49-F238E27FC236}">
                <a16:creationId xmlns:a16="http://schemas.microsoft.com/office/drawing/2014/main" id="{05C233A7-F3D9-475A-BC3B-27DC66535BE4}"/>
              </a:ext>
            </a:extLst>
          </p:cNvPr>
          <p:cNvSpPr txBox="1"/>
          <p:nvPr/>
        </p:nvSpPr>
        <p:spPr>
          <a:xfrm>
            <a:off x="8163687" y="1536499"/>
            <a:ext cx="1335412" cy="275717"/>
          </a:xfrm>
          <a:prstGeom prst="rect">
            <a:avLst/>
          </a:prstGeom>
          <a:noFill/>
        </p:spPr>
        <p:txBody>
          <a:bodyPr wrap="square" rtlCol="0">
            <a:spAutoFit/>
          </a:bodyPr>
          <a:lstStyle/>
          <a:p>
            <a:pPr algn="ctr">
              <a:lnSpc>
                <a:spcPct val="70000"/>
              </a:lnSpc>
            </a:pPr>
            <a:r>
              <a:rPr lang="es-ES" sz="1600" b="1" dirty="0" err="1">
                <a:latin typeface="+mj-lt"/>
              </a:rPr>
              <a:t>Pob</a:t>
            </a:r>
            <a:r>
              <a:rPr lang="es-ES" sz="1600" b="1" dirty="0">
                <a:latin typeface="+mj-lt"/>
              </a:rPr>
              <a:t>. rural</a:t>
            </a:r>
            <a:endParaRPr lang="es-MX" sz="1600" dirty="0">
              <a:latin typeface="+mj-lt"/>
            </a:endParaRPr>
          </a:p>
        </p:txBody>
      </p:sp>
      <p:sp>
        <p:nvSpPr>
          <p:cNvPr id="82" name="TextBox 81">
            <a:extLst>
              <a:ext uri="{FF2B5EF4-FFF2-40B4-BE49-F238E27FC236}">
                <a16:creationId xmlns:a16="http://schemas.microsoft.com/office/drawing/2014/main" id="{E1DFBFBD-215C-4B3C-A703-5DB87D032DF9}"/>
              </a:ext>
            </a:extLst>
          </p:cNvPr>
          <p:cNvSpPr txBox="1"/>
          <p:nvPr/>
        </p:nvSpPr>
        <p:spPr>
          <a:xfrm>
            <a:off x="9618957" y="1536499"/>
            <a:ext cx="1526843" cy="275717"/>
          </a:xfrm>
          <a:prstGeom prst="rect">
            <a:avLst/>
          </a:prstGeom>
          <a:noFill/>
        </p:spPr>
        <p:txBody>
          <a:bodyPr wrap="square" rtlCol="0">
            <a:spAutoFit/>
          </a:bodyPr>
          <a:lstStyle/>
          <a:p>
            <a:pPr algn="ctr">
              <a:lnSpc>
                <a:spcPct val="70000"/>
              </a:lnSpc>
            </a:pPr>
            <a:r>
              <a:rPr lang="es-ES" sz="1600" b="1" dirty="0" err="1">
                <a:latin typeface="+mj-lt"/>
              </a:rPr>
              <a:t>Pob</a:t>
            </a:r>
            <a:r>
              <a:rPr lang="es-ES" sz="1600" b="1" dirty="0">
                <a:latin typeface="+mj-lt"/>
              </a:rPr>
              <a:t>. urbana</a:t>
            </a:r>
            <a:endParaRPr lang="es-MX" sz="1600" dirty="0">
              <a:latin typeface="+mj-lt"/>
            </a:endParaRPr>
          </a:p>
        </p:txBody>
      </p:sp>
      <p:sp>
        <p:nvSpPr>
          <p:cNvPr id="83" name="TextBox 82">
            <a:extLst>
              <a:ext uri="{FF2B5EF4-FFF2-40B4-BE49-F238E27FC236}">
                <a16:creationId xmlns:a16="http://schemas.microsoft.com/office/drawing/2014/main" id="{616B2A0C-063B-4F51-B313-15E9B592EDC2}"/>
              </a:ext>
            </a:extLst>
          </p:cNvPr>
          <p:cNvSpPr txBox="1"/>
          <p:nvPr/>
        </p:nvSpPr>
        <p:spPr>
          <a:xfrm>
            <a:off x="2879371" y="1922445"/>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40.5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84" name="TextBox 83">
            <a:extLst>
              <a:ext uri="{FF2B5EF4-FFF2-40B4-BE49-F238E27FC236}">
                <a16:creationId xmlns:a16="http://schemas.microsoft.com/office/drawing/2014/main" id="{734FE68E-0A6A-49CB-B9D3-E9DBEBCA1A24}"/>
              </a:ext>
            </a:extLst>
          </p:cNvPr>
          <p:cNvSpPr txBox="1"/>
          <p:nvPr/>
        </p:nvSpPr>
        <p:spPr>
          <a:xfrm>
            <a:off x="2879371" y="2444089"/>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40.8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85" name="TextBox 84">
            <a:extLst>
              <a:ext uri="{FF2B5EF4-FFF2-40B4-BE49-F238E27FC236}">
                <a16:creationId xmlns:a16="http://schemas.microsoft.com/office/drawing/2014/main" id="{F8007DCD-D150-4053-AB96-BD4D44BB36EF}"/>
              </a:ext>
            </a:extLst>
          </p:cNvPr>
          <p:cNvSpPr txBox="1"/>
          <p:nvPr/>
        </p:nvSpPr>
        <p:spPr>
          <a:xfrm>
            <a:off x="4240404" y="1922445"/>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51.5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86" name="TextBox 85">
            <a:extLst>
              <a:ext uri="{FF2B5EF4-FFF2-40B4-BE49-F238E27FC236}">
                <a16:creationId xmlns:a16="http://schemas.microsoft.com/office/drawing/2014/main" id="{2D0ECCFA-F55A-46ED-AE07-AFA0403EACAB}"/>
              </a:ext>
            </a:extLst>
          </p:cNvPr>
          <p:cNvSpPr txBox="1"/>
          <p:nvPr/>
        </p:nvSpPr>
        <p:spPr>
          <a:xfrm>
            <a:off x="4240404" y="2444089"/>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51.9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87" name="TextBox 86">
            <a:extLst>
              <a:ext uri="{FF2B5EF4-FFF2-40B4-BE49-F238E27FC236}">
                <a16:creationId xmlns:a16="http://schemas.microsoft.com/office/drawing/2014/main" id="{32CDCE5C-8BF3-4332-943A-CC06F015C60C}"/>
              </a:ext>
            </a:extLst>
          </p:cNvPr>
          <p:cNvSpPr txBox="1"/>
          <p:nvPr/>
        </p:nvSpPr>
        <p:spPr>
          <a:xfrm>
            <a:off x="5626513" y="1922445"/>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45.1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88" name="TextBox 87">
            <a:extLst>
              <a:ext uri="{FF2B5EF4-FFF2-40B4-BE49-F238E27FC236}">
                <a16:creationId xmlns:a16="http://schemas.microsoft.com/office/drawing/2014/main" id="{DEBA532C-0E90-4861-AF23-0D27684A6D36}"/>
              </a:ext>
            </a:extLst>
          </p:cNvPr>
          <p:cNvSpPr txBox="1"/>
          <p:nvPr/>
        </p:nvSpPr>
        <p:spPr>
          <a:xfrm>
            <a:off x="5626513" y="2444089"/>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44.9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89" name="TextBox 88">
            <a:extLst>
              <a:ext uri="{FF2B5EF4-FFF2-40B4-BE49-F238E27FC236}">
                <a16:creationId xmlns:a16="http://schemas.microsoft.com/office/drawing/2014/main" id="{F262A3EF-0A3D-463C-BAA8-440442506033}"/>
              </a:ext>
            </a:extLst>
          </p:cNvPr>
          <p:cNvSpPr txBox="1"/>
          <p:nvPr/>
        </p:nvSpPr>
        <p:spPr>
          <a:xfrm>
            <a:off x="6907749" y="1922445"/>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41.7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90" name="TextBox 89">
            <a:extLst>
              <a:ext uri="{FF2B5EF4-FFF2-40B4-BE49-F238E27FC236}">
                <a16:creationId xmlns:a16="http://schemas.microsoft.com/office/drawing/2014/main" id="{93778C28-C7AA-4967-9E20-76C32A2B0A68}"/>
              </a:ext>
            </a:extLst>
          </p:cNvPr>
          <p:cNvSpPr txBox="1"/>
          <p:nvPr/>
        </p:nvSpPr>
        <p:spPr>
          <a:xfrm>
            <a:off x="6907749" y="2444089"/>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41.3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91" name="TextBox 90">
            <a:extLst>
              <a:ext uri="{FF2B5EF4-FFF2-40B4-BE49-F238E27FC236}">
                <a16:creationId xmlns:a16="http://schemas.microsoft.com/office/drawing/2014/main" id="{2CF761E7-AE85-47E9-8C63-064145D14DE6}"/>
              </a:ext>
            </a:extLst>
          </p:cNvPr>
          <p:cNvSpPr txBox="1"/>
          <p:nvPr/>
        </p:nvSpPr>
        <p:spPr>
          <a:xfrm>
            <a:off x="8381393" y="1922445"/>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51.1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92" name="TextBox 91">
            <a:extLst>
              <a:ext uri="{FF2B5EF4-FFF2-40B4-BE49-F238E27FC236}">
                <a16:creationId xmlns:a16="http://schemas.microsoft.com/office/drawing/2014/main" id="{00106AF8-1EF8-4857-B65F-119D7D4AB939}"/>
              </a:ext>
            </a:extLst>
          </p:cNvPr>
          <p:cNvSpPr txBox="1"/>
          <p:nvPr/>
        </p:nvSpPr>
        <p:spPr>
          <a:xfrm>
            <a:off x="8381393" y="2444089"/>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50.8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93" name="TextBox 92">
            <a:extLst>
              <a:ext uri="{FF2B5EF4-FFF2-40B4-BE49-F238E27FC236}">
                <a16:creationId xmlns:a16="http://schemas.microsoft.com/office/drawing/2014/main" id="{8E178891-39BB-4E91-A353-79D4F4447A54}"/>
              </a:ext>
            </a:extLst>
          </p:cNvPr>
          <p:cNvSpPr txBox="1"/>
          <p:nvPr/>
        </p:nvSpPr>
        <p:spPr>
          <a:xfrm>
            <a:off x="9932378" y="1922445"/>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37.3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sp>
        <p:nvSpPr>
          <p:cNvPr id="94" name="TextBox 93">
            <a:extLst>
              <a:ext uri="{FF2B5EF4-FFF2-40B4-BE49-F238E27FC236}">
                <a16:creationId xmlns:a16="http://schemas.microsoft.com/office/drawing/2014/main" id="{418C10B8-CE0C-4EF0-8FFA-80F63A16E8A0}"/>
              </a:ext>
            </a:extLst>
          </p:cNvPr>
          <p:cNvSpPr txBox="1"/>
          <p:nvPr/>
        </p:nvSpPr>
        <p:spPr>
          <a:xfrm>
            <a:off x="9932378" y="2444089"/>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37.9 </a:t>
            </a:r>
            <a:r>
              <a:rPr lang="es-ES" sz="1600" b="1" dirty="0">
                <a:solidFill>
                  <a:schemeClr val="tx1">
                    <a:lumMod val="65000"/>
                    <a:lumOff val="35000"/>
                  </a:schemeClr>
                </a:solidFill>
                <a:latin typeface="+mj-lt"/>
              </a:rPr>
              <a:t>%</a:t>
            </a:r>
            <a:endParaRPr lang="es-MX" sz="2000" b="1" dirty="0">
              <a:solidFill>
                <a:schemeClr val="tx1">
                  <a:lumMod val="65000"/>
                  <a:lumOff val="35000"/>
                </a:schemeClr>
              </a:solidFill>
              <a:latin typeface="+mj-lt"/>
            </a:endParaRPr>
          </a:p>
        </p:txBody>
      </p:sp>
      <p:pic>
        <p:nvPicPr>
          <p:cNvPr id="97" name="Graphic 96">
            <a:extLst>
              <a:ext uri="{FF2B5EF4-FFF2-40B4-BE49-F238E27FC236}">
                <a16:creationId xmlns:a16="http://schemas.microsoft.com/office/drawing/2014/main" id="{9929FB3E-1518-48BA-B30C-74FC783BF3C7}"/>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4387" b="64850"/>
          <a:stretch/>
        </p:blipFill>
        <p:spPr>
          <a:xfrm>
            <a:off x="2271254" y="1868172"/>
            <a:ext cx="439574" cy="369189"/>
          </a:xfrm>
          <a:prstGeom prst="rect">
            <a:avLst/>
          </a:prstGeom>
        </p:spPr>
      </p:pic>
      <p:pic>
        <p:nvPicPr>
          <p:cNvPr id="98" name="Graphic 97">
            <a:extLst>
              <a:ext uri="{FF2B5EF4-FFF2-40B4-BE49-F238E27FC236}">
                <a16:creationId xmlns:a16="http://schemas.microsoft.com/office/drawing/2014/main" id="{8A3FD488-F985-48D0-8A4A-725E55168045}"/>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60410"/>
          <a:stretch/>
        </p:blipFill>
        <p:spPr>
          <a:xfrm>
            <a:off x="2271253" y="2341375"/>
            <a:ext cx="421099" cy="415824"/>
          </a:xfrm>
          <a:prstGeom prst="rect">
            <a:avLst/>
          </a:prstGeom>
        </p:spPr>
      </p:pic>
      <p:sp>
        <p:nvSpPr>
          <p:cNvPr id="99" name="TextBox 98">
            <a:extLst>
              <a:ext uri="{FF2B5EF4-FFF2-40B4-BE49-F238E27FC236}">
                <a16:creationId xmlns:a16="http://schemas.microsoft.com/office/drawing/2014/main" id="{339D92F5-2DE9-4524-9F55-2AABBCA4E739}"/>
              </a:ext>
            </a:extLst>
          </p:cNvPr>
          <p:cNvSpPr txBox="1"/>
          <p:nvPr/>
        </p:nvSpPr>
        <p:spPr>
          <a:xfrm>
            <a:off x="1874223" y="3373108"/>
            <a:ext cx="1074966" cy="448071"/>
          </a:xfrm>
          <a:prstGeom prst="rect">
            <a:avLst/>
          </a:prstGeom>
          <a:noFill/>
        </p:spPr>
        <p:txBody>
          <a:bodyPr wrap="square" rtlCol="0">
            <a:spAutoFit/>
          </a:bodyPr>
          <a:lstStyle/>
          <a:p>
            <a:pPr algn="ctr">
              <a:lnSpc>
                <a:spcPct val="70000"/>
              </a:lnSpc>
            </a:pPr>
            <a:r>
              <a:rPr lang="es-ES" sz="1600" b="1" dirty="0">
                <a:latin typeface="+mj-lt"/>
              </a:rPr>
              <a:t>Niñez </a:t>
            </a:r>
          </a:p>
          <a:p>
            <a:pPr algn="ctr">
              <a:lnSpc>
                <a:spcPct val="70000"/>
              </a:lnSpc>
            </a:pPr>
            <a:r>
              <a:rPr lang="es-ES" sz="1600" dirty="0">
                <a:latin typeface="+mj-lt"/>
              </a:rPr>
              <a:t> </a:t>
            </a:r>
            <a:r>
              <a:rPr lang="es-ES" sz="1100" dirty="0">
                <a:latin typeface="+mj-lt"/>
              </a:rPr>
              <a:t>(0-11 años)</a:t>
            </a:r>
            <a:endParaRPr lang="es-MX" sz="1400" dirty="0">
              <a:latin typeface="+mj-lt"/>
            </a:endParaRPr>
          </a:p>
        </p:txBody>
      </p:sp>
      <p:sp>
        <p:nvSpPr>
          <p:cNvPr id="100" name="TextBox 99">
            <a:extLst>
              <a:ext uri="{FF2B5EF4-FFF2-40B4-BE49-F238E27FC236}">
                <a16:creationId xmlns:a16="http://schemas.microsoft.com/office/drawing/2014/main" id="{884613AF-6AA2-48A2-A57F-CC69B5E3A859}"/>
              </a:ext>
            </a:extLst>
          </p:cNvPr>
          <p:cNvSpPr txBox="1"/>
          <p:nvPr/>
        </p:nvSpPr>
        <p:spPr>
          <a:xfrm>
            <a:off x="1961706" y="3952742"/>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45 </a:t>
            </a:r>
            <a:r>
              <a:rPr lang="es-ES" sz="1200" b="1" dirty="0">
                <a:solidFill>
                  <a:schemeClr val="tx1">
                    <a:lumMod val="65000"/>
                    <a:lumOff val="35000"/>
                  </a:schemeClr>
                </a:solidFill>
                <a:latin typeface="+mj-lt"/>
              </a:rPr>
              <a:t>%</a:t>
            </a:r>
            <a:endParaRPr lang="es-MX" sz="2000" dirty="0">
              <a:solidFill>
                <a:schemeClr val="tx1">
                  <a:lumMod val="65000"/>
                  <a:lumOff val="35000"/>
                </a:schemeClr>
              </a:solidFill>
              <a:latin typeface="+mj-lt"/>
            </a:endParaRPr>
          </a:p>
        </p:txBody>
      </p:sp>
      <p:sp>
        <p:nvSpPr>
          <p:cNvPr id="101" name="TextBox 100">
            <a:extLst>
              <a:ext uri="{FF2B5EF4-FFF2-40B4-BE49-F238E27FC236}">
                <a16:creationId xmlns:a16="http://schemas.microsoft.com/office/drawing/2014/main" id="{8AC30A7B-FF18-4625-97CB-D835BE5DDF1B}"/>
              </a:ext>
            </a:extLst>
          </p:cNvPr>
          <p:cNvSpPr txBox="1"/>
          <p:nvPr/>
        </p:nvSpPr>
        <p:spPr>
          <a:xfrm>
            <a:off x="2866471" y="3373108"/>
            <a:ext cx="1246449" cy="448071"/>
          </a:xfrm>
          <a:prstGeom prst="rect">
            <a:avLst/>
          </a:prstGeom>
          <a:noFill/>
        </p:spPr>
        <p:txBody>
          <a:bodyPr wrap="square" rtlCol="0">
            <a:spAutoFit/>
          </a:bodyPr>
          <a:lstStyle/>
          <a:p>
            <a:pPr algn="ctr">
              <a:lnSpc>
                <a:spcPct val="70000"/>
              </a:lnSpc>
            </a:pPr>
            <a:r>
              <a:rPr lang="es-ES" sz="1600" b="1" dirty="0">
                <a:latin typeface="+mj-lt"/>
              </a:rPr>
              <a:t>Adolescencia</a:t>
            </a:r>
          </a:p>
          <a:p>
            <a:pPr algn="ctr">
              <a:lnSpc>
                <a:spcPct val="70000"/>
              </a:lnSpc>
            </a:pPr>
            <a:r>
              <a:rPr lang="es-ES" sz="1600" dirty="0">
                <a:latin typeface="+mj-lt"/>
              </a:rPr>
              <a:t> </a:t>
            </a:r>
            <a:r>
              <a:rPr lang="es-ES" sz="1100" dirty="0">
                <a:latin typeface="+mj-lt"/>
              </a:rPr>
              <a:t>(12-17 años)</a:t>
            </a:r>
            <a:endParaRPr lang="es-MX" sz="1600" dirty="0">
              <a:latin typeface="+mj-lt"/>
            </a:endParaRPr>
          </a:p>
        </p:txBody>
      </p:sp>
      <p:sp>
        <p:nvSpPr>
          <p:cNvPr id="103" name="TextBox 102">
            <a:extLst>
              <a:ext uri="{FF2B5EF4-FFF2-40B4-BE49-F238E27FC236}">
                <a16:creationId xmlns:a16="http://schemas.microsoft.com/office/drawing/2014/main" id="{3E18A8D3-0984-44E9-AA79-8531715C1EAC}"/>
              </a:ext>
            </a:extLst>
          </p:cNvPr>
          <p:cNvSpPr txBox="1"/>
          <p:nvPr/>
        </p:nvSpPr>
        <p:spPr>
          <a:xfrm>
            <a:off x="6096000" y="3373108"/>
            <a:ext cx="1518719" cy="448071"/>
          </a:xfrm>
          <a:prstGeom prst="rect">
            <a:avLst/>
          </a:prstGeom>
          <a:noFill/>
        </p:spPr>
        <p:txBody>
          <a:bodyPr wrap="square" rtlCol="0">
            <a:spAutoFit/>
          </a:bodyPr>
          <a:lstStyle/>
          <a:p>
            <a:pPr algn="ctr">
              <a:lnSpc>
                <a:spcPct val="70000"/>
              </a:lnSpc>
            </a:pPr>
            <a:r>
              <a:rPr lang="es-ES" sz="1600" b="1" dirty="0">
                <a:latin typeface="+mj-lt"/>
              </a:rPr>
              <a:t>Adultos mayores</a:t>
            </a:r>
          </a:p>
          <a:p>
            <a:pPr algn="ctr">
              <a:lnSpc>
                <a:spcPct val="70000"/>
              </a:lnSpc>
            </a:pPr>
            <a:r>
              <a:rPr lang="es-ES" sz="1600" dirty="0">
                <a:latin typeface="+mj-lt"/>
              </a:rPr>
              <a:t> </a:t>
            </a:r>
            <a:r>
              <a:rPr lang="es-ES" sz="1100" dirty="0">
                <a:latin typeface="+mj-lt"/>
              </a:rPr>
              <a:t>(65 años y más)</a:t>
            </a:r>
            <a:endParaRPr lang="es-MX" sz="1100" dirty="0">
              <a:latin typeface="+mj-lt"/>
            </a:endParaRPr>
          </a:p>
        </p:txBody>
      </p:sp>
      <p:sp>
        <p:nvSpPr>
          <p:cNvPr id="104" name="TextBox 103">
            <a:extLst>
              <a:ext uri="{FF2B5EF4-FFF2-40B4-BE49-F238E27FC236}">
                <a16:creationId xmlns:a16="http://schemas.microsoft.com/office/drawing/2014/main" id="{53241F55-016E-4B95-99FA-DE8687D89FCD}"/>
              </a:ext>
            </a:extLst>
          </p:cNvPr>
          <p:cNvSpPr txBox="1"/>
          <p:nvPr/>
        </p:nvSpPr>
        <p:spPr>
          <a:xfrm>
            <a:off x="4076049" y="3373108"/>
            <a:ext cx="1130035" cy="448071"/>
          </a:xfrm>
          <a:prstGeom prst="rect">
            <a:avLst/>
          </a:prstGeom>
          <a:noFill/>
        </p:spPr>
        <p:txBody>
          <a:bodyPr wrap="square" rtlCol="0">
            <a:spAutoFit/>
          </a:bodyPr>
          <a:lstStyle/>
          <a:p>
            <a:pPr algn="ctr">
              <a:lnSpc>
                <a:spcPct val="70000"/>
              </a:lnSpc>
            </a:pPr>
            <a:r>
              <a:rPr lang="es-ES" sz="1600" b="1" dirty="0">
                <a:latin typeface="+mj-lt"/>
              </a:rPr>
              <a:t>Jóvenes</a:t>
            </a:r>
          </a:p>
          <a:p>
            <a:pPr algn="ctr">
              <a:lnSpc>
                <a:spcPct val="70000"/>
              </a:lnSpc>
            </a:pPr>
            <a:r>
              <a:rPr lang="es-ES" sz="1600" b="1" dirty="0">
                <a:latin typeface="+mj-lt"/>
              </a:rPr>
              <a:t> </a:t>
            </a:r>
            <a:r>
              <a:rPr lang="es-ES" sz="1100" dirty="0">
                <a:latin typeface="+mj-lt"/>
              </a:rPr>
              <a:t>(18-29 años)</a:t>
            </a:r>
            <a:endParaRPr lang="es-MX" sz="1600" dirty="0">
              <a:latin typeface="+mj-lt"/>
            </a:endParaRPr>
          </a:p>
        </p:txBody>
      </p:sp>
      <p:sp>
        <p:nvSpPr>
          <p:cNvPr id="105" name="TextBox 104">
            <a:extLst>
              <a:ext uri="{FF2B5EF4-FFF2-40B4-BE49-F238E27FC236}">
                <a16:creationId xmlns:a16="http://schemas.microsoft.com/office/drawing/2014/main" id="{CF144ECF-0DEB-405F-BB86-4F0F09741C51}"/>
              </a:ext>
            </a:extLst>
          </p:cNvPr>
          <p:cNvSpPr txBox="1"/>
          <p:nvPr/>
        </p:nvSpPr>
        <p:spPr>
          <a:xfrm>
            <a:off x="3039695" y="3952742"/>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45.7 </a:t>
            </a:r>
            <a:r>
              <a:rPr lang="es-ES" sz="1200" b="1" dirty="0">
                <a:solidFill>
                  <a:schemeClr val="tx1">
                    <a:lumMod val="65000"/>
                    <a:lumOff val="35000"/>
                  </a:schemeClr>
                </a:solidFill>
                <a:latin typeface="+mj-lt"/>
              </a:rPr>
              <a:t>%</a:t>
            </a:r>
            <a:endParaRPr lang="es-MX" sz="2000" dirty="0">
              <a:solidFill>
                <a:schemeClr val="tx1">
                  <a:lumMod val="65000"/>
                  <a:lumOff val="35000"/>
                </a:schemeClr>
              </a:solidFill>
              <a:latin typeface="+mj-lt"/>
            </a:endParaRPr>
          </a:p>
        </p:txBody>
      </p:sp>
      <p:sp>
        <p:nvSpPr>
          <p:cNvPr id="106" name="TextBox 105">
            <a:extLst>
              <a:ext uri="{FF2B5EF4-FFF2-40B4-BE49-F238E27FC236}">
                <a16:creationId xmlns:a16="http://schemas.microsoft.com/office/drawing/2014/main" id="{BEA5DD80-12E5-470F-ACEB-DC605A5E922D}"/>
              </a:ext>
            </a:extLst>
          </p:cNvPr>
          <p:cNvSpPr txBox="1"/>
          <p:nvPr/>
        </p:nvSpPr>
        <p:spPr>
          <a:xfrm>
            <a:off x="4191066" y="3952742"/>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39 </a:t>
            </a:r>
            <a:r>
              <a:rPr lang="es-ES" sz="1200" b="1" dirty="0">
                <a:solidFill>
                  <a:schemeClr val="tx1">
                    <a:lumMod val="65000"/>
                    <a:lumOff val="35000"/>
                  </a:schemeClr>
                </a:solidFill>
                <a:latin typeface="+mj-lt"/>
              </a:rPr>
              <a:t>%</a:t>
            </a:r>
            <a:endParaRPr lang="es-MX" sz="2000" dirty="0">
              <a:solidFill>
                <a:schemeClr val="tx1">
                  <a:lumMod val="65000"/>
                  <a:lumOff val="35000"/>
                </a:schemeClr>
              </a:solidFill>
              <a:latin typeface="+mj-lt"/>
            </a:endParaRPr>
          </a:p>
        </p:txBody>
      </p:sp>
      <p:sp>
        <p:nvSpPr>
          <p:cNvPr id="107" name="TextBox 106">
            <a:extLst>
              <a:ext uri="{FF2B5EF4-FFF2-40B4-BE49-F238E27FC236}">
                <a16:creationId xmlns:a16="http://schemas.microsoft.com/office/drawing/2014/main" id="{DDA6234E-C0B0-4B0A-B315-9B7AE439FEC6}"/>
              </a:ext>
            </a:extLst>
          </p:cNvPr>
          <p:cNvSpPr txBox="1"/>
          <p:nvPr/>
        </p:nvSpPr>
        <p:spPr>
          <a:xfrm>
            <a:off x="5228851" y="3952742"/>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38.6 </a:t>
            </a:r>
            <a:r>
              <a:rPr lang="es-ES" sz="1200" b="1" dirty="0">
                <a:solidFill>
                  <a:schemeClr val="tx1">
                    <a:lumMod val="65000"/>
                    <a:lumOff val="35000"/>
                  </a:schemeClr>
                </a:solidFill>
                <a:latin typeface="+mj-lt"/>
              </a:rPr>
              <a:t>%</a:t>
            </a:r>
            <a:endParaRPr lang="es-MX" sz="2000" dirty="0">
              <a:solidFill>
                <a:schemeClr val="tx1">
                  <a:lumMod val="65000"/>
                  <a:lumOff val="35000"/>
                </a:schemeClr>
              </a:solidFill>
              <a:latin typeface="+mj-lt"/>
            </a:endParaRPr>
          </a:p>
        </p:txBody>
      </p:sp>
      <p:sp>
        <p:nvSpPr>
          <p:cNvPr id="108" name="TextBox 107">
            <a:extLst>
              <a:ext uri="{FF2B5EF4-FFF2-40B4-BE49-F238E27FC236}">
                <a16:creationId xmlns:a16="http://schemas.microsoft.com/office/drawing/2014/main" id="{4EBBAFCB-3762-4D2C-9CE2-714C1EFE343B}"/>
              </a:ext>
            </a:extLst>
          </p:cNvPr>
          <p:cNvSpPr txBox="1"/>
          <p:nvPr/>
        </p:nvSpPr>
        <p:spPr>
          <a:xfrm>
            <a:off x="6405359" y="3952742"/>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36.6 </a:t>
            </a:r>
            <a:r>
              <a:rPr lang="es-ES" sz="1200" b="1" dirty="0">
                <a:solidFill>
                  <a:schemeClr val="tx1">
                    <a:lumMod val="65000"/>
                    <a:lumOff val="35000"/>
                  </a:schemeClr>
                </a:solidFill>
                <a:latin typeface="+mj-lt"/>
              </a:rPr>
              <a:t>%</a:t>
            </a:r>
            <a:endParaRPr lang="es-MX" sz="2000" dirty="0">
              <a:solidFill>
                <a:schemeClr val="tx1">
                  <a:lumMod val="65000"/>
                  <a:lumOff val="35000"/>
                </a:schemeClr>
              </a:solidFill>
              <a:latin typeface="+mj-lt"/>
            </a:endParaRPr>
          </a:p>
        </p:txBody>
      </p:sp>
      <p:sp>
        <p:nvSpPr>
          <p:cNvPr id="109" name="TextBox 108">
            <a:extLst>
              <a:ext uri="{FF2B5EF4-FFF2-40B4-BE49-F238E27FC236}">
                <a16:creationId xmlns:a16="http://schemas.microsoft.com/office/drawing/2014/main" id="{EC141E55-DB9E-42F3-997E-5009C89F9B6C}"/>
              </a:ext>
            </a:extLst>
          </p:cNvPr>
          <p:cNvSpPr txBox="1"/>
          <p:nvPr/>
        </p:nvSpPr>
        <p:spPr>
          <a:xfrm>
            <a:off x="5120561" y="3370381"/>
            <a:ext cx="1116581" cy="448071"/>
          </a:xfrm>
          <a:prstGeom prst="rect">
            <a:avLst/>
          </a:prstGeom>
          <a:noFill/>
        </p:spPr>
        <p:txBody>
          <a:bodyPr wrap="square" rtlCol="0">
            <a:spAutoFit/>
          </a:bodyPr>
          <a:lstStyle/>
          <a:p>
            <a:pPr algn="ctr">
              <a:lnSpc>
                <a:spcPct val="70000"/>
              </a:lnSpc>
            </a:pPr>
            <a:r>
              <a:rPr lang="es-ES" sz="1600" b="1" dirty="0">
                <a:latin typeface="+mj-lt"/>
              </a:rPr>
              <a:t>Adultos</a:t>
            </a:r>
          </a:p>
          <a:p>
            <a:pPr algn="ctr">
              <a:lnSpc>
                <a:spcPct val="70000"/>
              </a:lnSpc>
            </a:pPr>
            <a:r>
              <a:rPr lang="es-ES" sz="1600" b="1" dirty="0">
                <a:latin typeface="+mj-lt"/>
              </a:rPr>
              <a:t> </a:t>
            </a:r>
            <a:r>
              <a:rPr lang="es-ES" sz="1100" dirty="0">
                <a:latin typeface="+mj-lt"/>
              </a:rPr>
              <a:t>(30-64 años)</a:t>
            </a:r>
            <a:endParaRPr lang="es-MX" sz="1600" dirty="0">
              <a:latin typeface="+mj-lt"/>
            </a:endParaRPr>
          </a:p>
        </p:txBody>
      </p:sp>
      <p:sp>
        <p:nvSpPr>
          <p:cNvPr id="110" name="TextBox 109">
            <a:extLst>
              <a:ext uri="{FF2B5EF4-FFF2-40B4-BE49-F238E27FC236}">
                <a16:creationId xmlns:a16="http://schemas.microsoft.com/office/drawing/2014/main" id="{7735827D-53E2-4E21-A4DB-A2807970C694}"/>
              </a:ext>
            </a:extLst>
          </p:cNvPr>
          <p:cNvSpPr txBox="1"/>
          <p:nvPr/>
        </p:nvSpPr>
        <p:spPr>
          <a:xfrm>
            <a:off x="6678584" y="5157257"/>
            <a:ext cx="809061" cy="275717"/>
          </a:xfrm>
          <a:prstGeom prst="rect">
            <a:avLst/>
          </a:prstGeom>
          <a:noFill/>
        </p:spPr>
        <p:txBody>
          <a:bodyPr wrap="square" rtlCol="0">
            <a:spAutoFit/>
          </a:bodyPr>
          <a:lstStyle/>
          <a:p>
            <a:pPr algn="ctr">
              <a:lnSpc>
                <a:spcPct val="70000"/>
              </a:lnSpc>
            </a:pPr>
            <a:r>
              <a:rPr lang="es-ES" sz="1600" b="1" dirty="0">
                <a:latin typeface="+mj-lt"/>
              </a:rPr>
              <a:t>Sin</a:t>
            </a:r>
          </a:p>
        </p:txBody>
      </p:sp>
      <p:sp>
        <p:nvSpPr>
          <p:cNvPr id="111" name="TextBox 110">
            <a:extLst>
              <a:ext uri="{FF2B5EF4-FFF2-40B4-BE49-F238E27FC236}">
                <a16:creationId xmlns:a16="http://schemas.microsoft.com/office/drawing/2014/main" id="{7A5464FC-2F0D-450F-A2F8-60C3D68BA8F2}"/>
              </a:ext>
            </a:extLst>
          </p:cNvPr>
          <p:cNvSpPr txBox="1"/>
          <p:nvPr/>
        </p:nvSpPr>
        <p:spPr>
          <a:xfrm>
            <a:off x="5655562" y="5157257"/>
            <a:ext cx="1029691" cy="275717"/>
          </a:xfrm>
          <a:prstGeom prst="rect">
            <a:avLst/>
          </a:prstGeom>
          <a:noFill/>
        </p:spPr>
        <p:txBody>
          <a:bodyPr wrap="square" rtlCol="0">
            <a:spAutoFit/>
          </a:bodyPr>
          <a:lstStyle/>
          <a:p>
            <a:pPr algn="ctr">
              <a:lnSpc>
                <a:spcPct val="70000"/>
              </a:lnSpc>
            </a:pPr>
            <a:r>
              <a:rPr lang="es-ES" sz="1600" b="1" dirty="0">
                <a:latin typeface="+mj-lt"/>
              </a:rPr>
              <a:t>Con</a:t>
            </a:r>
            <a:endParaRPr lang="es-MX" sz="1400" dirty="0">
              <a:latin typeface="+mj-lt"/>
            </a:endParaRPr>
          </a:p>
        </p:txBody>
      </p:sp>
      <p:sp>
        <p:nvSpPr>
          <p:cNvPr id="112" name="TextBox 111">
            <a:extLst>
              <a:ext uri="{FF2B5EF4-FFF2-40B4-BE49-F238E27FC236}">
                <a16:creationId xmlns:a16="http://schemas.microsoft.com/office/drawing/2014/main" id="{98703BD6-CD68-4A3E-BADE-2FA643B78618}"/>
              </a:ext>
            </a:extLst>
          </p:cNvPr>
          <p:cNvSpPr txBox="1"/>
          <p:nvPr/>
        </p:nvSpPr>
        <p:spPr>
          <a:xfrm>
            <a:off x="5747384" y="5707080"/>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51.5 </a:t>
            </a:r>
            <a:r>
              <a:rPr lang="es-ES" sz="1200" b="1" dirty="0">
                <a:solidFill>
                  <a:schemeClr val="tx1">
                    <a:lumMod val="65000"/>
                    <a:lumOff val="35000"/>
                  </a:schemeClr>
                </a:solidFill>
                <a:latin typeface="+mj-lt"/>
              </a:rPr>
              <a:t>%</a:t>
            </a:r>
            <a:endParaRPr lang="es-MX" sz="2000" dirty="0">
              <a:solidFill>
                <a:schemeClr val="tx1">
                  <a:lumMod val="65000"/>
                  <a:lumOff val="35000"/>
                </a:schemeClr>
              </a:solidFill>
              <a:latin typeface="+mj-lt"/>
            </a:endParaRPr>
          </a:p>
        </p:txBody>
      </p:sp>
      <p:sp>
        <p:nvSpPr>
          <p:cNvPr id="113" name="TextBox 112">
            <a:extLst>
              <a:ext uri="{FF2B5EF4-FFF2-40B4-BE49-F238E27FC236}">
                <a16:creationId xmlns:a16="http://schemas.microsoft.com/office/drawing/2014/main" id="{80323980-22E1-419F-BD23-D8071199EF58}"/>
              </a:ext>
            </a:extLst>
          </p:cNvPr>
          <p:cNvSpPr txBox="1"/>
          <p:nvPr/>
        </p:nvSpPr>
        <p:spPr>
          <a:xfrm>
            <a:off x="6564244" y="5707080"/>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39.8 </a:t>
            </a:r>
            <a:r>
              <a:rPr lang="es-ES" sz="1200" b="1" dirty="0">
                <a:solidFill>
                  <a:schemeClr val="tx1">
                    <a:lumMod val="65000"/>
                    <a:lumOff val="35000"/>
                  </a:schemeClr>
                </a:solidFill>
                <a:latin typeface="+mj-lt"/>
              </a:rPr>
              <a:t>%</a:t>
            </a:r>
            <a:endParaRPr lang="es-MX" sz="2000" dirty="0">
              <a:solidFill>
                <a:schemeClr val="tx1">
                  <a:lumMod val="65000"/>
                  <a:lumOff val="35000"/>
                </a:schemeClr>
              </a:solidFill>
              <a:latin typeface="+mj-lt"/>
            </a:endParaRPr>
          </a:p>
        </p:txBody>
      </p:sp>
      <p:sp>
        <p:nvSpPr>
          <p:cNvPr id="122" name="TextBox 121">
            <a:extLst>
              <a:ext uri="{FF2B5EF4-FFF2-40B4-BE49-F238E27FC236}">
                <a16:creationId xmlns:a16="http://schemas.microsoft.com/office/drawing/2014/main" id="{7DE7E4F1-6BE9-4176-884B-6D78C95D7FCC}"/>
              </a:ext>
            </a:extLst>
          </p:cNvPr>
          <p:cNvSpPr txBox="1"/>
          <p:nvPr/>
        </p:nvSpPr>
        <p:spPr>
          <a:xfrm>
            <a:off x="9399052" y="5157257"/>
            <a:ext cx="894870" cy="275717"/>
          </a:xfrm>
          <a:prstGeom prst="rect">
            <a:avLst/>
          </a:prstGeom>
          <a:noFill/>
        </p:spPr>
        <p:txBody>
          <a:bodyPr wrap="square" rtlCol="0">
            <a:spAutoFit/>
          </a:bodyPr>
          <a:lstStyle/>
          <a:p>
            <a:pPr algn="ctr">
              <a:lnSpc>
                <a:spcPct val="70000"/>
              </a:lnSpc>
            </a:pPr>
            <a:r>
              <a:rPr lang="es-ES" sz="1600" b="1" dirty="0">
                <a:latin typeface="+mj-lt"/>
              </a:rPr>
              <a:t>Indígena</a:t>
            </a:r>
            <a:endParaRPr lang="es-MX" sz="1400" dirty="0">
              <a:latin typeface="+mj-lt"/>
            </a:endParaRPr>
          </a:p>
        </p:txBody>
      </p:sp>
      <p:sp>
        <p:nvSpPr>
          <p:cNvPr id="123" name="TextBox 122">
            <a:extLst>
              <a:ext uri="{FF2B5EF4-FFF2-40B4-BE49-F238E27FC236}">
                <a16:creationId xmlns:a16="http://schemas.microsoft.com/office/drawing/2014/main" id="{DCC53CEF-3C45-4F3D-8B07-28EF5D402F83}"/>
              </a:ext>
            </a:extLst>
          </p:cNvPr>
          <p:cNvSpPr txBox="1"/>
          <p:nvPr/>
        </p:nvSpPr>
        <p:spPr>
          <a:xfrm>
            <a:off x="10191657" y="5019983"/>
            <a:ext cx="1268845" cy="448071"/>
          </a:xfrm>
          <a:prstGeom prst="rect">
            <a:avLst/>
          </a:prstGeom>
          <a:noFill/>
        </p:spPr>
        <p:txBody>
          <a:bodyPr wrap="square" rtlCol="0">
            <a:spAutoFit/>
          </a:bodyPr>
          <a:lstStyle/>
          <a:p>
            <a:pPr algn="ctr">
              <a:lnSpc>
                <a:spcPct val="70000"/>
              </a:lnSpc>
            </a:pPr>
            <a:r>
              <a:rPr lang="es-ES" sz="1600" b="1" dirty="0">
                <a:latin typeface="+mj-lt"/>
              </a:rPr>
              <a:t>Afro-descendiente</a:t>
            </a:r>
            <a:endParaRPr lang="es-MX" sz="1400" dirty="0">
              <a:latin typeface="+mj-lt"/>
            </a:endParaRPr>
          </a:p>
        </p:txBody>
      </p:sp>
      <p:sp>
        <p:nvSpPr>
          <p:cNvPr id="124" name="TextBox 123">
            <a:extLst>
              <a:ext uri="{FF2B5EF4-FFF2-40B4-BE49-F238E27FC236}">
                <a16:creationId xmlns:a16="http://schemas.microsoft.com/office/drawing/2014/main" id="{75F83CD8-696B-4CB3-B97D-1BF9B67E0D11}"/>
              </a:ext>
            </a:extLst>
          </p:cNvPr>
          <p:cNvSpPr txBox="1"/>
          <p:nvPr/>
        </p:nvSpPr>
        <p:spPr>
          <a:xfrm>
            <a:off x="9411018" y="5707080"/>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51.7 </a:t>
            </a:r>
            <a:r>
              <a:rPr lang="es-ES" sz="1200" b="1" dirty="0">
                <a:solidFill>
                  <a:schemeClr val="tx1">
                    <a:lumMod val="65000"/>
                    <a:lumOff val="35000"/>
                  </a:schemeClr>
                </a:solidFill>
                <a:latin typeface="+mj-lt"/>
              </a:rPr>
              <a:t>%</a:t>
            </a:r>
            <a:endParaRPr lang="es-MX" sz="2000" dirty="0">
              <a:solidFill>
                <a:schemeClr val="tx1">
                  <a:lumMod val="65000"/>
                  <a:lumOff val="35000"/>
                </a:schemeClr>
              </a:solidFill>
              <a:latin typeface="+mj-lt"/>
            </a:endParaRPr>
          </a:p>
        </p:txBody>
      </p:sp>
      <p:sp>
        <p:nvSpPr>
          <p:cNvPr id="96" name="TextBox 95">
            <a:extLst>
              <a:ext uri="{FF2B5EF4-FFF2-40B4-BE49-F238E27FC236}">
                <a16:creationId xmlns:a16="http://schemas.microsoft.com/office/drawing/2014/main" id="{A8477555-D04D-49F1-A4AA-876309904B4B}"/>
              </a:ext>
            </a:extLst>
          </p:cNvPr>
          <p:cNvSpPr txBox="1"/>
          <p:nvPr/>
        </p:nvSpPr>
        <p:spPr>
          <a:xfrm>
            <a:off x="10452390"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dirty="0">
                <a:solidFill>
                  <a:schemeClr val="bg1"/>
                </a:solidFill>
                <a:latin typeface="+mj-lt"/>
              </a:rPr>
              <a:t>ND</a:t>
            </a:r>
            <a:endParaRPr lang="es-MX" sz="2000" dirty="0">
              <a:solidFill>
                <a:schemeClr val="bg1"/>
              </a:solidFill>
              <a:latin typeface="+mj-lt"/>
            </a:endParaRPr>
          </a:p>
        </p:txBody>
      </p:sp>
      <p:pic>
        <p:nvPicPr>
          <p:cNvPr id="102" name="Graphic 101">
            <a:extLst>
              <a:ext uri="{FF2B5EF4-FFF2-40B4-BE49-F238E27FC236}">
                <a16:creationId xmlns:a16="http://schemas.microsoft.com/office/drawing/2014/main" id="{882C7D2E-4C69-4333-8997-361384C968D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1910" y="5053874"/>
            <a:ext cx="978772" cy="729125"/>
          </a:xfrm>
          <a:prstGeom prst="rect">
            <a:avLst/>
          </a:prstGeom>
        </p:spPr>
      </p:pic>
      <p:sp>
        <p:nvSpPr>
          <p:cNvPr id="117" name="TextBox 116">
            <a:extLst>
              <a:ext uri="{FF2B5EF4-FFF2-40B4-BE49-F238E27FC236}">
                <a16:creationId xmlns:a16="http://schemas.microsoft.com/office/drawing/2014/main" id="{D91A1022-7E34-4E73-9EF0-65164402C01B}"/>
              </a:ext>
            </a:extLst>
          </p:cNvPr>
          <p:cNvSpPr txBox="1"/>
          <p:nvPr/>
        </p:nvSpPr>
        <p:spPr>
          <a:xfrm>
            <a:off x="512966" y="5784350"/>
            <a:ext cx="1272640" cy="400110"/>
          </a:xfrm>
          <a:prstGeom prst="rect">
            <a:avLst/>
          </a:prstGeom>
          <a:noFill/>
        </p:spPr>
        <p:txBody>
          <a:bodyPr wrap="square" rtlCol="0">
            <a:spAutoFit/>
          </a:bodyPr>
          <a:lstStyle/>
          <a:p>
            <a:pPr algn="ctr"/>
            <a:r>
              <a:rPr lang="es-ES" sz="2000" b="1" dirty="0">
                <a:solidFill>
                  <a:schemeClr val="bg1"/>
                </a:solidFill>
                <a:latin typeface="+mj-lt"/>
              </a:rPr>
              <a:t>Localidad</a:t>
            </a:r>
            <a:endParaRPr lang="es-MX" dirty="0">
              <a:solidFill>
                <a:schemeClr val="bg1"/>
              </a:solidFill>
              <a:latin typeface="+mj-lt"/>
            </a:endParaRPr>
          </a:p>
        </p:txBody>
      </p:sp>
      <p:sp>
        <p:nvSpPr>
          <p:cNvPr id="125" name="TextBox 124">
            <a:extLst>
              <a:ext uri="{FF2B5EF4-FFF2-40B4-BE49-F238E27FC236}">
                <a16:creationId xmlns:a16="http://schemas.microsoft.com/office/drawing/2014/main" id="{72169C18-0635-45C1-99DC-2E47ED7D38D2}"/>
              </a:ext>
            </a:extLst>
          </p:cNvPr>
          <p:cNvSpPr txBox="1"/>
          <p:nvPr/>
        </p:nvSpPr>
        <p:spPr>
          <a:xfrm>
            <a:off x="2875563" y="5157257"/>
            <a:ext cx="1013216" cy="275717"/>
          </a:xfrm>
          <a:prstGeom prst="rect">
            <a:avLst/>
          </a:prstGeom>
          <a:noFill/>
        </p:spPr>
        <p:txBody>
          <a:bodyPr wrap="square" rtlCol="0">
            <a:spAutoFit/>
          </a:bodyPr>
          <a:lstStyle/>
          <a:p>
            <a:pPr algn="ctr">
              <a:lnSpc>
                <a:spcPct val="70000"/>
              </a:lnSpc>
            </a:pPr>
            <a:r>
              <a:rPr lang="es-ES" sz="1600" b="1" dirty="0">
                <a:latin typeface="+mj-lt"/>
              </a:rPr>
              <a:t>Urbana</a:t>
            </a:r>
          </a:p>
        </p:txBody>
      </p:sp>
      <p:sp>
        <p:nvSpPr>
          <p:cNvPr id="126" name="TextBox 125">
            <a:extLst>
              <a:ext uri="{FF2B5EF4-FFF2-40B4-BE49-F238E27FC236}">
                <a16:creationId xmlns:a16="http://schemas.microsoft.com/office/drawing/2014/main" id="{38E95DD5-FE24-4422-886D-F54AC6F98A25}"/>
              </a:ext>
            </a:extLst>
          </p:cNvPr>
          <p:cNvSpPr txBox="1"/>
          <p:nvPr/>
        </p:nvSpPr>
        <p:spPr>
          <a:xfrm>
            <a:off x="2000343" y="5157257"/>
            <a:ext cx="785428" cy="275717"/>
          </a:xfrm>
          <a:prstGeom prst="rect">
            <a:avLst/>
          </a:prstGeom>
          <a:noFill/>
        </p:spPr>
        <p:txBody>
          <a:bodyPr wrap="square" rtlCol="0">
            <a:spAutoFit/>
          </a:bodyPr>
          <a:lstStyle/>
          <a:p>
            <a:pPr algn="ctr">
              <a:lnSpc>
                <a:spcPct val="70000"/>
              </a:lnSpc>
            </a:pPr>
            <a:r>
              <a:rPr lang="es-ES" sz="1600" b="1" dirty="0">
                <a:latin typeface="+mj-lt"/>
              </a:rPr>
              <a:t>Rural</a:t>
            </a:r>
            <a:endParaRPr lang="es-MX" sz="1400" dirty="0">
              <a:latin typeface="+mj-lt"/>
            </a:endParaRPr>
          </a:p>
        </p:txBody>
      </p:sp>
      <p:sp>
        <p:nvSpPr>
          <p:cNvPr id="127" name="TextBox 126">
            <a:extLst>
              <a:ext uri="{FF2B5EF4-FFF2-40B4-BE49-F238E27FC236}">
                <a16:creationId xmlns:a16="http://schemas.microsoft.com/office/drawing/2014/main" id="{119F7615-F798-458A-96F2-20229B20BF62}"/>
              </a:ext>
            </a:extLst>
          </p:cNvPr>
          <p:cNvSpPr txBox="1"/>
          <p:nvPr/>
        </p:nvSpPr>
        <p:spPr>
          <a:xfrm>
            <a:off x="2000858" y="5707080"/>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50.9 </a:t>
            </a:r>
            <a:r>
              <a:rPr lang="es-ES" sz="1200" b="1" dirty="0">
                <a:solidFill>
                  <a:schemeClr val="tx1">
                    <a:lumMod val="65000"/>
                    <a:lumOff val="35000"/>
                  </a:schemeClr>
                </a:solidFill>
                <a:latin typeface="+mj-lt"/>
              </a:rPr>
              <a:t>%</a:t>
            </a:r>
            <a:endParaRPr lang="es-MX" sz="2000" dirty="0">
              <a:solidFill>
                <a:schemeClr val="tx1">
                  <a:lumMod val="65000"/>
                  <a:lumOff val="35000"/>
                </a:schemeClr>
              </a:solidFill>
              <a:latin typeface="+mj-lt"/>
            </a:endParaRPr>
          </a:p>
        </p:txBody>
      </p:sp>
      <p:sp>
        <p:nvSpPr>
          <p:cNvPr id="128" name="TextBox 127">
            <a:extLst>
              <a:ext uri="{FF2B5EF4-FFF2-40B4-BE49-F238E27FC236}">
                <a16:creationId xmlns:a16="http://schemas.microsoft.com/office/drawing/2014/main" id="{6DBF0433-CC4B-4EC0-AE76-F20265289064}"/>
              </a:ext>
            </a:extLst>
          </p:cNvPr>
          <p:cNvSpPr txBox="1"/>
          <p:nvPr/>
        </p:nvSpPr>
        <p:spPr>
          <a:xfrm>
            <a:off x="3020750" y="5707080"/>
            <a:ext cx="900000" cy="324000"/>
          </a:xfrm>
          <a:prstGeom prst="rect">
            <a:avLst/>
          </a:prstGeom>
          <a:noFill/>
        </p:spPr>
        <p:txBody>
          <a:bodyPr wrap="square" rtlCol="0">
            <a:spAutoFit/>
          </a:bodyPr>
          <a:lstStyle/>
          <a:p>
            <a:pPr algn="ctr">
              <a:lnSpc>
                <a:spcPct val="70000"/>
              </a:lnSpc>
            </a:pPr>
            <a:r>
              <a:rPr lang="es-ES" sz="2000" b="1" dirty="0">
                <a:solidFill>
                  <a:schemeClr val="tx1">
                    <a:lumMod val="65000"/>
                    <a:lumOff val="35000"/>
                  </a:schemeClr>
                </a:solidFill>
                <a:latin typeface="+mj-lt"/>
              </a:rPr>
              <a:t>37.6 </a:t>
            </a:r>
            <a:r>
              <a:rPr lang="es-ES" sz="1200" b="1" dirty="0">
                <a:solidFill>
                  <a:schemeClr val="tx1">
                    <a:lumMod val="65000"/>
                    <a:lumOff val="35000"/>
                  </a:schemeClr>
                </a:solidFill>
                <a:latin typeface="+mj-lt"/>
              </a:rPr>
              <a:t>%</a:t>
            </a:r>
            <a:endParaRPr lang="es-MX" sz="2000" dirty="0">
              <a:solidFill>
                <a:schemeClr val="tx1">
                  <a:lumMod val="65000"/>
                  <a:lumOff val="35000"/>
                </a:schemeClr>
              </a:solidFill>
              <a:latin typeface="+mj-lt"/>
            </a:endParaRPr>
          </a:p>
        </p:txBody>
      </p:sp>
      <p:pic>
        <p:nvPicPr>
          <p:cNvPr id="129" name="Graphic 128">
            <a:extLst>
              <a:ext uri="{FF2B5EF4-FFF2-40B4-BE49-F238E27FC236}">
                <a16:creationId xmlns:a16="http://schemas.microsoft.com/office/drawing/2014/main" id="{A1DEBA32-1F2C-462C-94D6-2BABD19DB77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5262" y="3198777"/>
            <a:ext cx="816918" cy="759253"/>
          </a:xfrm>
          <a:prstGeom prst="rect">
            <a:avLst/>
          </a:prstGeom>
        </p:spPr>
      </p:pic>
      <p:sp>
        <p:nvSpPr>
          <p:cNvPr id="130" name="TextBox 129">
            <a:extLst>
              <a:ext uri="{FF2B5EF4-FFF2-40B4-BE49-F238E27FC236}">
                <a16:creationId xmlns:a16="http://schemas.microsoft.com/office/drawing/2014/main" id="{BE1B42EF-DB26-401F-B68D-F02770307392}"/>
              </a:ext>
            </a:extLst>
          </p:cNvPr>
          <p:cNvSpPr txBox="1"/>
          <p:nvPr/>
        </p:nvSpPr>
        <p:spPr>
          <a:xfrm>
            <a:off x="8047682" y="3999326"/>
            <a:ext cx="1112363" cy="400110"/>
          </a:xfrm>
          <a:prstGeom prst="rect">
            <a:avLst/>
          </a:prstGeom>
          <a:noFill/>
        </p:spPr>
        <p:txBody>
          <a:bodyPr wrap="square" rtlCol="0">
            <a:spAutoFit/>
          </a:bodyPr>
          <a:lstStyle/>
          <a:p>
            <a:pPr algn="ctr"/>
            <a:r>
              <a:rPr lang="es-ES" sz="2000" b="1" dirty="0">
                <a:solidFill>
                  <a:schemeClr val="bg1"/>
                </a:solidFill>
                <a:latin typeface="+mj-lt"/>
              </a:rPr>
              <a:t>Región</a:t>
            </a:r>
            <a:endParaRPr lang="es-MX" dirty="0">
              <a:solidFill>
                <a:schemeClr val="bg1"/>
              </a:solidFill>
              <a:latin typeface="+mj-lt"/>
            </a:endParaRPr>
          </a:p>
        </p:txBody>
      </p:sp>
      <p:sp>
        <p:nvSpPr>
          <p:cNvPr id="131" name="TextBox 130">
            <a:extLst>
              <a:ext uri="{FF2B5EF4-FFF2-40B4-BE49-F238E27FC236}">
                <a16:creationId xmlns:a16="http://schemas.microsoft.com/office/drawing/2014/main" id="{A6EDB88F-9C4D-45D6-939D-1368A27B6A96}"/>
              </a:ext>
            </a:extLst>
          </p:cNvPr>
          <p:cNvSpPr txBox="1"/>
          <p:nvPr/>
        </p:nvSpPr>
        <p:spPr>
          <a:xfrm>
            <a:off x="9431327" y="3176889"/>
            <a:ext cx="927144" cy="403637"/>
          </a:xfrm>
          <a:prstGeom prst="rect">
            <a:avLst/>
          </a:prstGeom>
          <a:noFill/>
        </p:spPr>
        <p:txBody>
          <a:bodyPr wrap="square" rtlCol="0">
            <a:spAutoFit/>
          </a:bodyPr>
          <a:lstStyle/>
          <a:p>
            <a:pPr algn="ctr">
              <a:lnSpc>
                <a:spcPct val="70000"/>
              </a:lnSpc>
            </a:pPr>
            <a:r>
              <a:rPr lang="es-ES" sz="1400" b="1" dirty="0">
                <a:latin typeface="+mj-lt"/>
              </a:rPr>
              <a:t>Sur-sureste</a:t>
            </a:r>
            <a:endParaRPr lang="es-MX" sz="1200" dirty="0">
              <a:latin typeface="+mj-lt"/>
            </a:endParaRPr>
          </a:p>
        </p:txBody>
      </p:sp>
      <p:sp>
        <p:nvSpPr>
          <p:cNvPr id="132" name="TextBox 131">
            <a:extLst>
              <a:ext uri="{FF2B5EF4-FFF2-40B4-BE49-F238E27FC236}">
                <a16:creationId xmlns:a16="http://schemas.microsoft.com/office/drawing/2014/main" id="{831DD737-AD5D-4A2C-B3A1-0D34BE9FE148}"/>
              </a:ext>
            </a:extLst>
          </p:cNvPr>
          <p:cNvSpPr txBox="1"/>
          <p:nvPr/>
        </p:nvSpPr>
        <p:spPr>
          <a:xfrm>
            <a:off x="10442283" y="3188985"/>
            <a:ext cx="927144" cy="403637"/>
          </a:xfrm>
          <a:prstGeom prst="rect">
            <a:avLst/>
          </a:prstGeom>
          <a:noFill/>
        </p:spPr>
        <p:txBody>
          <a:bodyPr wrap="square" rtlCol="0">
            <a:spAutoFit/>
          </a:bodyPr>
          <a:lstStyle/>
          <a:p>
            <a:pPr algn="ctr">
              <a:lnSpc>
                <a:spcPct val="70000"/>
              </a:lnSpc>
            </a:pPr>
            <a:r>
              <a:rPr lang="es-ES" sz="1400" b="1" dirty="0">
                <a:latin typeface="+mj-lt"/>
              </a:rPr>
              <a:t>No Sur-sureste</a:t>
            </a:r>
            <a:endParaRPr lang="es-MX" sz="1200" dirty="0">
              <a:latin typeface="+mj-lt"/>
            </a:endParaRPr>
          </a:p>
        </p:txBody>
      </p:sp>
      <p:sp>
        <p:nvSpPr>
          <p:cNvPr id="133" name="TextBox 132">
            <a:extLst>
              <a:ext uri="{FF2B5EF4-FFF2-40B4-BE49-F238E27FC236}">
                <a16:creationId xmlns:a16="http://schemas.microsoft.com/office/drawing/2014/main" id="{37C85BA3-2859-4AED-938A-E716B2A6F462}"/>
              </a:ext>
            </a:extLst>
          </p:cNvPr>
          <p:cNvSpPr txBox="1"/>
          <p:nvPr/>
        </p:nvSpPr>
        <p:spPr>
          <a:xfrm>
            <a:off x="9329552" y="3972310"/>
            <a:ext cx="701031" cy="252826"/>
          </a:xfrm>
          <a:prstGeom prst="rect">
            <a:avLst/>
          </a:prstGeom>
          <a:noFill/>
        </p:spPr>
        <p:txBody>
          <a:bodyPr wrap="square" rtlCol="0">
            <a:spAutoFit/>
          </a:bodyPr>
          <a:lstStyle/>
          <a:p>
            <a:pPr algn="ctr">
              <a:lnSpc>
                <a:spcPct val="70000"/>
              </a:lnSpc>
            </a:pPr>
            <a:r>
              <a:rPr lang="es-ES" sz="1400" b="1" dirty="0">
                <a:latin typeface="+mj-lt"/>
              </a:rPr>
              <a:t>Gpo.1</a:t>
            </a:r>
            <a:endParaRPr lang="es-MX" sz="1200" dirty="0">
              <a:latin typeface="+mj-lt"/>
            </a:endParaRPr>
          </a:p>
        </p:txBody>
      </p:sp>
      <p:sp>
        <p:nvSpPr>
          <p:cNvPr id="134" name="TextBox 133">
            <a:extLst>
              <a:ext uri="{FF2B5EF4-FFF2-40B4-BE49-F238E27FC236}">
                <a16:creationId xmlns:a16="http://schemas.microsoft.com/office/drawing/2014/main" id="{3664EED6-D98E-4332-AAA5-FBF3420BD543}"/>
              </a:ext>
            </a:extLst>
          </p:cNvPr>
          <p:cNvSpPr txBox="1"/>
          <p:nvPr/>
        </p:nvSpPr>
        <p:spPr>
          <a:xfrm>
            <a:off x="9998179" y="3972310"/>
            <a:ext cx="791740" cy="252826"/>
          </a:xfrm>
          <a:prstGeom prst="rect">
            <a:avLst/>
          </a:prstGeom>
          <a:noFill/>
        </p:spPr>
        <p:txBody>
          <a:bodyPr wrap="square" rtlCol="0">
            <a:spAutoFit/>
          </a:bodyPr>
          <a:lstStyle/>
          <a:p>
            <a:pPr algn="ctr">
              <a:lnSpc>
                <a:spcPct val="70000"/>
              </a:lnSpc>
            </a:pPr>
            <a:r>
              <a:rPr lang="es-ES" sz="1400" b="1" dirty="0">
                <a:latin typeface="+mj-lt"/>
              </a:rPr>
              <a:t>Gpo.2</a:t>
            </a:r>
            <a:endParaRPr lang="es-MX" sz="1200" dirty="0">
              <a:latin typeface="+mj-lt"/>
            </a:endParaRPr>
          </a:p>
        </p:txBody>
      </p:sp>
      <p:sp>
        <p:nvSpPr>
          <p:cNvPr id="135" name="TextBox 134">
            <a:extLst>
              <a:ext uri="{FF2B5EF4-FFF2-40B4-BE49-F238E27FC236}">
                <a16:creationId xmlns:a16="http://schemas.microsoft.com/office/drawing/2014/main" id="{72BFD491-B36E-4430-9D7D-7454538DA942}"/>
              </a:ext>
            </a:extLst>
          </p:cNvPr>
          <p:cNvSpPr txBox="1"/>
          <p:nvPr/>
        </p:nvSpPr>
        <p:spPr>
          <a:xfrm>
            <a:off x="10690813" y="3972310"/>
            <a:ext cx="791740" cy="252826"/>
          </a:xfrm>
          <a:prstGeom prst="rect">
            <a:avLst/>
          </a:prstGeom>
          <a:noFill/>
        </p:spPr>
        <p:txBody>
          <a:bodyPr wrap="square" rtlCol="0">
            <a:spAutoFit/>
          </a:bodyPr>
          <a:lstStyle/>
          <a:p>
            <a:pPr algn="ctr">
              <a:lnSpc>
                <a:spcPct val="70000"/>
              </a:lnSpc>
            </a:pPr>
            <a:r>
              <a:rPr lang="es-ES" sz="1400" b="1" dirty="0">
                <a:latin typeface="+mj-lt"/>
              </a:rPr>
              <a:t>Gpo.3</a:t>
            </a:r>
            <a:endParaRPr lang="es-MX" sz="1200" dirty="0">
              <a:latin typeface="+mj-lt"/>
            </a:endParaRPr>
          </a:p>
        </p:txBody>
      </p:sp>
      <p:sp>
        <p:nvSpPr>
          <p:cNvPr id="136" name="TextBox 135">
            <a:extLst>
              <a:ext uri="{FF2B5EF4-FFF2-40B4-BE49-F238E27FC236}">
                <a16:creationId xmlns:a16="http://schemas.microsoft.com/office/drawing/2014/main" id="{B4086CA2-3B8F-4513-9E76-DC82D8C9AFD0}"/>
              </a:ext>
            </a:extLst>
          </p:cNvPr>
          <p:cNvSpPr txBox="1"/>
          <p:nvPr/>
        </p:nvSpPr>
        <p:spPr>
          <a:xfrm>
            <a:off x="9453089" y="3600685"/>
            <a:ext cx="900000" cy="275717"/>
          </a:xfrm>
          <a:prstGeom prst="rect">
            <a:avLst/>
          </a:prstGeom>
          <a:noFill/>
        </p:spPr>
        <p:txBody>
          <a:bodyPr wrap="square" rtlCol="0">
            <a:spAutoFit/>
          </a:bodyPr>
          <a:lstStyle/>
          <a:p>
            <a:pPr algn="ctr">
              <a:lnSpc>
                <a:spcPct val="70000"/>
              </a:lnSpc>
            </a:pPr>
            <a:r>
              <a:rPr lang="es-ES" sz="1600" b="1" dirty="0">
                <a:solidFill>
                  <a:schemeClr val="tx1">
                    <a:lumMod val="65000"/>
                    <a:lumOff val="35000"/>
                  </a:schemeClr>
                </a:solidFill>
                <a:latin typeface="+mj-lt"/>
              </a:rPr>
              <a:t>51.8 </a:t>
            </a:r>
            <a:r>
              <a:rPr lang="es-ES" sz="1050" b="1" dirty="0">
                <a:solidFill>
                  <a:schemeClr val="tx1">
                    <a:lumMod val="65000"/>
                    <a:lumOff val="35000"/>
                  </a:schemeClr>
                </a:solidFill>
                <a:latin typeface="+mj-lt"/>
              </a:rPr>
              <a:t>%</a:t>
            </a:r>
            <a:endParaRPr lang="es-MX" sz="1600" dirty="0">
              <a:solidFill>
                <a:schemeClr val="tx1">
                  <a:lumMod val="65000"/>
                  <a:lumOff val="35000"/>
                </a:schemeClr>
              </a:solidFill>
              <a:latin typeface="+mj-lt"/>
            </a:endParaRPr>
          </a:p>
        </p:txBody>
      </p:sp>
      <p:sp>
        <p:nvSpPr>
          <p:cNvPr id="137" name="TextBox 136">
            <a:extLst>
              <a:ext uri="{FF2B5EF4-FFF2-40B4-BE49-F238E27FC236}">
                <a16:creationId xmlns:a16="http://schemas.microsoft.com/office/drawing/2014/main" id="{C0C87FAC-FCB9-4958-B05E-9B3E5EF3CA8C}"/>
              </a:ext>
            </a:extLst>
          </p:cNvPr>
          <p:cNvSpPr txBox="1"/>
          <p:nvPr/>
        </p:nvSpPr>
        <p:spPr>
          <a:xfrm>
            <a:off x="10483115" y="3607700"/>
            <a:ext cx="900000" cy="275717"/>
          </a:xfrm>
          <a:prstGeom prst="rect">
            <a:avLst/>
          </a:prstGeom>
          <a:noFill/>
        </p:spPr>
        <p:txBody>
          <a:bodyPr wrap="square" rtlCol="0">
            <a:spAutoFit/>
          </a:bodyPr>
          <a:lstStyle/>
          <a:p>
            <a:pPr algn="ctr">
              <a:lnSpc>
                <a:spcPct val="70000"/>
              </a:lnSpc>
            </a:pPr>
            <a:r>
              <a:rPr lang="es-ES" sz="1600" b="1" dirty="0">
                <a:solidFill>
                  <a:schemeClr val="tx1">
                    <a:lumMod val="65000"/>
                    <a:lumOff val="35000"/>
                  </a:schemeClr>
                </a:solidFill>
                <a:latin typeface="+mj-lt"/>
              </a:rPr>
              <a:t>38.5 </a:t>
            </a:r>
            <a:r>
              <a:rPr lang="es-ES" sz="1050" b="1" dirty="0">
                <a:solidFill>
                  <a:schemeClr val="tx1">
                    <a:lumMod val="65000"/>
                    <a:lumOff val="35000"/>
                  </a:schemeClr>
                </a:solidFill>
                <a:latin typeface="+mj-lt"/>
              </a:rPr>
              <a:t>%</a:t>
            </a:r>
            <a:endParaRPr lang="es-MX" sz="1600" dirty="0">
              <a:solidFill>
                <a:schemeClr val="tx1">
                  <a:lumMod val="65000"/>
                  <a:lumOff val="35000"/>
                </a:schemeClr>
              </a:solidFill>
              <a:latin typeface="+mj-lt"/>
            </a:endParaRPr>
          </a:p>
        </p:txBody>
      </p:sp>
      <p:sp>
        <p:nvSpPr>
          <p:cNvPr id="138" name="TextBox 137">
            <a:extLst>
              <a:ext uri="{FF2B5EF4-FFF2-40B4-BE49-F238E27FC236}">
                <a16:creationId xmlns:a16="http://schemas.microsoft.com/office/drawing/2014/main" id="{25DFDA28-8185-47D5-8F5F-D51592F7FB8D}"/>
              </a:ext>
            </a:extLst>
          </p:cNvPr>
          <p:cNvSpPr txBox="1"/>
          <p:nvPr/>
        </p:nvSpPr>
        <p:spPr>
          <a:xfrm>
            <a:off x="9329552" y="4275069"/>
            <a:ext cx="701031" cy="275717"/>
          </a:xfrm>
          <a:prstGeom prst="rect">
            <a:avLst/>
          </a:prstGeom>
          <a:noFill/>
        </p:spPr>
        <p:txBody>
          <a:bodyPr wrap="square" rtlCol="0">
            <a:spAutoFit/>
          </a:bodyPr>
          <a:lstStyle/>
          <a:p>
            <a:pPr algn="ctr">
              <a:lnSpc>
                <a:spcPct val="70000"/>
              </a:lnSpc>
            </a:pPr>
            <a:r>
              <a:rPr lang="es-ES" sz="1600" b="1" dirty="0">
                <a:solidFill>
                  <a:schemeClr val="tx1">
                    <a:lumMod val="65000"/>
                    <a:lumOff val="35000"/>
                  </a:schemeClr>
                </a:solidFill>
                <a:latin typeface="+mj-lt"/>
              </a:rPr>
              <a:t>29.9 </a:t>
            </a:r>
            <a:r>
              <a:rPr lang="es-ES" sz="1050" b="1" dirty="0">
                <a:solidFill>
                  <a:schemeClr val="tx1">
                    <a:lumMod val="65000"/>
                    <a:lumOff val="35000"/>
                  </a:schemeClr>
                </a:solidFill>
                <a:latin typeface="+mj-lt"/>
              </a:rPr>
              <a:t>%</a:t>
            </a:r>
            <a:endParaRPr lang="es-MX" sz="1600" dirty="0">
              <a:solidFill>
                <a:schemeClr val="tx1">
                  <a:lumMod val="65000"/>
                  <a:lumOff val="35000"/>
                </a:schemeClr>
              </a:solidFill>
              <a:latin typeface="+mj-lt"/>
            </a:endParaRPr>
          </a:p>
        </p:txBody>
      </p:sp>
      <p:sp>
        <p:nvSpPr>
          <p:cNvPr id="139" name="TextBox 138">
            <a:extLst>
              <a:ext uri="{FF2B5EF4-FFF2-40B4-BE49-F238E27FC236}">
                <a16:creationId xmlns:a16="http://schemas.microsoft.com/office/drawing/2014/main" id="{935AC214-85D8-4EEC-804A-96FF0E4F5371}"/>
              </a:ext>
            </a:extLst>
          </p:cNvPr>
          <p:cNvSpPr txBox="1"/>
          <p:nvPr/>
        </p:nvSpPr>
        <p:spPr>
          <a:xfrm>
            <a:off x="10043534" y="4283585"/>
            <a:ext cx="701031" cy="275717"/>
          </a:xfrm>
          <a:prstGeom prst="rect">
            <a:avLst/>
          </a:prstGeom>
          <a:noFill/>
        </p:spPr>
        <p:txBody>
          <a:bodyPr wrap="square" rtlCol="0">
            <a:spAutoFit/>
          </a:bodyPr>
          <a:lstStyle/>
          <a:p>
            <a:pPr algn="ctr">
              <a:lnSpc>
                <a:spcPct val="70000"/>
              </a:lnSpc>
            </a:pPr>
            <a:r>
              <a:rPr lang="es-ES" sz="1600" b="1" dirty="0">
                <a:solidFill>
                  <a:schemeClr val="tx1">
                    <a:lumMod val="65000"/>
                    <a:lumOff val="35000"/>
                  </a:schemeClr>
                </a:solidFill>
                <a:latin typeface="+mj-lt"/>
              </a:rPr>
              <a:t>38.5 </a:t>
            </a:r>
            <a:r>
              <a:rPr lang="es-ES" sz="1050" b="1" dirty="0">
                <a:solidFill>
                  <a:schemeClr val="tx1">
                    <a:lumMod val="65000"/>
                    <a:lumOff val="35000"/>
                  </a:schemeClr>
                </a:solidFill>
                <a:latin typeface="+mj-lt"/>
              </a:rPr>
              <a:t>%</a:t>
            </a:r>
            <a:endParaRPr lang="es-MX" sz="1600" dirty="0">
              <a:solidFill>
                <a:schemeClr val="tx1">
                  <a:lumMod val="65000"/>
                  <a:lumOff val="35000"/>
                </a:schemeClr>
              </a:solidFill>
              <a:latin typeface="+mj-lt"/>
            </a:endParaRPr>
          </a:p>
        </p:txBody>
      </p:sp>
      <p:sp>
        <p:nvSpPr>
          <p:cNvPr id="141" name="Content Placeholder 2">
            <a:extLst>
              <a:ext uri="{FF2B5EF4-FFF2-40B4-BE49-F238E27FC236}">
                <a16:creationId xmlns:a16="http://schemas.microsoft.com/office/drawing/2014/main" id="{19CB08BD-CF8D-4D25-BCEB-2EB1B5620A40}"/>
              </a:ext>
            </a:extLst>
          </p:cNvPr>
          <p:cNvSpPr>
            <a:spLocks noGrp="1"/>
          </p:cNvSpPr>
          <p:nvPr>
            <p:ph idx="1"/>
          </p:nvPr>
        </p:nvSpPr>
        <p:spPr>
          <a:xfrm>
            <a:off x="373404" y="843524"/>
            <a:ext cx="11087098" cy="352880"/>
          </a:xfrm>
        </p:spPr>
        <p:txBody>
          <a:bodyPr>
            <a:normAutofit/>
          </a:bodyPr>
          <a:lstStyle/>
          <a:p>
            <a:r>
              <a:rPr lang="es-ES" b="0" spc="0" dirty="0">
                <a:latin typeface="+mj-lt"/>
              </a:rPr>
              <a:t>Para 2016, en el país hay </a:t>
            </a:r>
            <a:r>
              <a:rPr lang="es-ES" spc="0" dirty="0">
                <a:latin typeface="+mj-lt"/>
              </a:rPr>
              <a:t>49.9 millones de personas </a:t>
            </a:r>
            <a:r>
              <a:rPr lang="es-ES" spc="0" dirty="0"/>
              <a:t>(40.7%) </a:t>
            </a:r>
            <a:r>
              <a:rPr lang="es-ES" b="0" spc="0" dirty="0">
                <a:latin typeface="+mj-lt"/>
              </a:rPr>
              <a:t>con algún grado de inseguridad alimentaria.</a:t>
            </a:r>
            <a:endParaRPr lang="es-MX" spc="0" dirty="0"/>
          </a:p>
        </p:txBody>
      </p:sp>
      <p:sp>
        <p:nvSpPr>
          <p:cNvPr id="95" name="TextBox 94">
            <a:extLst>
              <a:ext uri="{FF2B5EF4-FFF2-40B4-BE49-F238E27FC236}">
                <a16:creationId xmlns:a16="http://schemas.microsoft.com/office/drawing/2014/main" id="{F05D632D-5771-4736-9D12-80EB1352EC06}"/>
              </a:ext>
            </a:extLst>
          </p:cNvPr>
          <p:cNvSpPr txBox="1"/>
          <p:nvPr/>
        </p:nvSpPr>
        <p:spPr>
          <a:xfrm>
            <a:off x="10780862" y="4196930"/>
            <a:ext cx="573773" cy="313932"/>
          </a:xfrm>
          <a:prstGeom prst="rect">
            <a:avLst/>
          </a:prstGeom>
          <a:solidFill>
            <a:schemeClr val="bg1">
              <a:lumMod val="50000"/>
            </a:schemeClr>
          </a:solidFill>
        </p:spPr>
        <p:txBody>
          <a:bodyPr wrap="square" rtlCol="0">
            <a:spAutoFit/>
          </a:bodyPr>
          <a:lstStyle/>
          <a:p>
            <a:pPr algn="ctr">
              <a:lnSpc>
                <a:spcPct val="90000"/>
              </a:lnSpc>
            </a:pPr>
            <a:r>
              <a:rPr lang="es-ES" sz="1600" b="1" dirty="0">
                <a:solidFill>
                  <a:schemeClr val="bg1"/>
                </a:solidFill>
                <a:latin typeface="+mj-lt"/>
              </a:rPr>
              <a:t>ND</a:t>
            </a:r>
            <a:endParaRPr lang="es-MX" sz="1600" dirty="0">
              <a:solidFill>
                <a:schemeClr val="bg1"/>
              </a:solidFill>
              <a:latin typeface="+mj-lt"/>
            </a:endParaRPr>
          </a:p>
        </p:txBody>
      </p:sp>
      <p:sp>
        <p:nvSpPr>
          <p:cNvPr id="114" name="TextBox 113">
            <a:extLst>
              <a:ext uri="{FF2B5EF4-FFF2-40B4-BE49-F238E27FC236}">
                <a16:creationId xmlns:a16="http://schemas.microsoft.com/office/drawing/2014/main" id="{D0E6AA25-DD2A-4BC5-838E-2D5D63F4AB3E}"/>
              </a:ext>
            </a:extLst>
          </p:cNvPr>
          <p:cNvSpPr txBox="1"/>
          <p:nvPr/>
        </p:nvSpPr>
        <p:spPr>
          <a:xfrm>
            <a:off x="91604" y="6580669"/>
            <a:ext cx="9610898" cy="229935"/>
          </a:xfrm>
          <a:prstGeom prst="rect">
            <a:avLst/>
          </a:prstGeom>
          <a:noFill/>
        </p:spPr>
        <p:txBody>
          <a:bodyPr wrap="square" rtlCol="0">
            <a:spAutoFit/>
          </a:bodyPr>
          <a:lstStyle/>
          <a:p>
            <a:pPr>
              <a:lnSpc>
                <a:spcPct val="70000"/>
              </a:lnSpc>
            </a:pPr>
            <a:r>
              <a:rPr lang="es-ES" sz="1200" spc="300" dirty="0">
                <a:solidFill>
                  <a:schemeClr val="bg1"/>
                </a:solidFill>
                <a:latin typeface="+mj-lt"/>
              </a:rPr>
              <a:t>Medición de la pobreza – CONEVAL, 2016</a:t>
            </a:r>
            <a:endParaRPr lang="es-MX" sz="1100" spc="300" dirty="0">
              <a:solidFill>
                <a:schemeClr val="bg1"/>
              </a:solidFill>
              <a:latin typeface="+mj-lt"/>
            </a:endParaRPr>
          </a:p>
        </p:txBody>
      </p:sp>
    </p:spTree>
    <p:extLst>
      <p:ext uri="{BB962C8B-B14F-4D97-AF65-F5344CB8AC3E}">
        <p14:creationId xmlns:p14="http://schemas.microsoft.com/office/powerpoint/2010/main" val="323585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2AF78E-5D35-4989-9A73-C607D66A3DF2}"/>
              </a:ext>
            </a:extLst>
          </p:cNvPr>
          <p:cNvSpPr txBox="1"/>
          <p:nvPr/>
        </p:nvSpPr>
        <p:spPr>
          <a:xfrm>
            <a:off x="322437" y="304412"/>
            <a:ext cx="11060678" cy="496161"/>
          </a:xfrm>
          <a:prstGeom prst="rect">
            <a:avLst/>
          </a:prstGeom>
          <a:noFill/>
        </p:spPr>
        <p:txBody>
          <a:bodyPr wrap="square" rtlCol="0">
            <a:spAutoFit/>
          </a:bodyPr>
          <a:lstStyle/>
          <a:p>
            <a:pPr>
              <a:lnSpc>
                <a:spcPct val="80000"/>
              </a:lnSpc>
            </a:pPr>
            <a:r>
              <a:rPr lang="es-ES" sz="3200" b="1">
                <a:solidFill>
                  <a:schemeClr val="tx1">
                    <a:lumMod val="85000"/>
                    <a:lumOff val="15000"/>
                  </a:schemeClr>
                </a:solidFill>
              </a:rPr>
              <a:t>Población con carencia por acceso a servicios de salud</a:t>
            </a:r>
          </a:p>
        </p:txBody>
      </p:sp>
      <p:grpSp>
        <p:nvGrpSpPr>
          <p:cNvPr id="10" name="Group 9">
            <a:extLst>
              <a:ext uri="{FF2B5EF4-FFF2-40B4-BE49-F238E27FC236}">
                <a16:creationId xmlns:a16="http://schemas.microsoft.com/office/drawing/2014/main" id="{41B703EF-C927-4EDA-8A8F-095FC55E4A65}"/>
              </a:ext>
            </a:extLst>
          </p:cNvPr>
          <p:cNvGrpSpPr/>
          <p:nvPr/>
        </p:nvGrpSpPr>
        <p:grpSpPr>
          <a:xfrm>
            <a:off x="406640" y="1331089"/>
            <a:ext cx="11053862" cy="1578021"/>
            <a:chOff x="406640" y="1384254"/>
            <a:chExt cx="11053862" cy="1671494"/>
          </a:xfrm>
        </p:grpSpPr>
        <p:sp>
          <p:nvSpPr>
            <p:cNvPr id="8" name="Rectangle 7">
              <a:extLst>
                <a:ext uri="{FF2B5EF4-FFF2-40B4-BE49-F238E27FC236}">
                  <a16:creationId xmlns:a16="http://schemas.microsoft.com/office/drawing/2014/main" id="{C9FDE279-A4BD-43C0-8293-73901DBC8CBB}"/>
                </a:ext>
              </a:extLst>
            </p:cNvPr>
            <p:cNvSpPr/>
            <p:nvPr/>
          </p:nvSpPr>
          <p:spPr>
            <a:xfrm>
              <a:off x="406640" y="1384254"/>
              <a:ext cx="11053862" cy="1671494"/>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id="{435EC500-1581-412B-9AE8-CFA4E6F061F3}"/>
                </a:ext>
              </a:extLst>
            </p:cNvPr>
            <p:cNvSpPr/>
            <p:nvPr/>
          </p:nvSpPr>
          <p:spPr>
            <a:xfrm>
              <a:off x="1876927" y="1423386"/>
              <a:ext cx="9532601" cy="158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8" name="Group 67">
            <a:extLst>
              <a:ext uri="{FF2B5EF4-FFF2-40B4-BE49-F238E27FC236}">
                <a16:creationId xmlns:a16="http://schemas.microsoft.com/office/drawing/2014/main" id="{0CD6C5EF-5159-42CC-A352-BF92DDD88BB3}"/>
              </a:ext>
            </a:extLst>
          </p:cNvPr>
          <p:cNvGrpSpPr/>
          <p:nvPr/>
        </p:nvGrpSpPr>
        <p:grpSpPr>
          <a:xfrm>
            <a:off x="406640" y="3064639"/>
            <a:ext cx="7325703" cy="1578021"/>
            <a:chOff x="406640" y="3117804"/>
            <a:chExt cx="7325703" cy="1578021"/>
          </a:xfrm>
        </p:grpSpPr>
        <p:sp>
          <p:nvSpPr>
            <p:cNvPr id="12" name="Rectangle 11">
              <a:extLst>
                <a:ext uri="{FF2B5EF4-FFF2-40B4-BE49-F238E27FC236}">
                  <a16:creationId xmlns:a16="http://schemas.microsoft.com/office/drawing/2014/main" id="{1E7B48B6-1477-4F45-BA45-E6393F6C7F57}"/>
                </a:ext>
              </a:extLst>
            </p:cNvPr>
            <p:cNvSpPr/>
            <p:nvPr/>
          </p:nvSpPr>
          <p:spPr>
            <a:xfrm>
              <a:off x="406640" y="3117804"/>
              <a:ext cx="7325703"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12">
              <a:extLst>
                <a:ext uri="{FF2B5EF4-FFF2-40B4-BE49-F238E27FC236}">
                  <a16:creationId xmlns:a16="http://schemas.microsoft.com/office/drawing/2014/main" id="{3E905785-3757-49DD-BD42-6003C2D39152}"/>
                </a:ext>
              </a:extLst>
            </p:cNvPr>
            <p:cNvSpPr/>
            <p:nvPr/>
          </p:nvSpPr>
          <p:spPr>
            <a:xfrm>
              <a:off x="1876927" y="3154748"/>
              <a:ext cx="5796423"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3" name="Group 52">
            <a:extLst>
              <a:ext uri="{FF2B5EF4-FFF2-40B4-BE49-F238E27FC236}">
                <a16:creationId xmlns:a16="http://schemas.microsoft.com/office/drawing/2014/main" id="{4FB1BDEB-6C87-4E84-BFF3-435590D21069}"/>
              </a:ext>
            </a:extLst>
          </p:cNvPr>
          <p:cNvGrpSpPr/>
          <p:nvPr/>
        </p:nvGrpSpPr>
        <p:grpSpPr>
          <a:xfrm>
            <a:off x="406641" y="4796589"/>
            <a:ext cx="3597546" cy="1578021"/>
            <a:chOff x="406641" y="4849754"/>
            <a:chExt cx="3597546" cy="1578021"/>
          </a:xfrm>
        </p:grpSpPr>
        <p:sp>
          <p:nvSpPr>
            <p:cNvPr id="28" name="Rectangle 27">
              <a:extLst>
                <a:ext uri="{FF2B5EF4-FFF2-40B4-BE49-F238E27FC236}">
                  <a16:creationId xmlns:a16="http://schemas.microsoft.com/office/drawing/2014/main" id="{D7F2857F-492A-4629-9917-99D511072AB0}"/>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angle 28">
              <a:extLst>
                <a:ext uri="{FF2B5EF4-FFF2-40B4-BE49-F238E27FC236}">
                  <a16:creationId xmlns:a16="http://schemas.microsoft.com/office/drawing/2014/main" id="{55515BF2-018A-42DF-86D3-7FD69DFAC23F}"/>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5" name="Group 54">
            <a:extLst>
              <a:ext uri="{FF2B5EF4-FFF2-40B4-BE49-F238E27FC236}">
                <a16:creationId xmlns:a16="http://schemas.microsoft.com/office/drawing/2014/main" id="{D75C5550-58D2-4ADC-8DF4-694DF1A0A4D9}"/>
              </a:ext>
            </a:extLst>
          </p:cNvPr>
          <p:cNvGrpSpPr/>
          <p:nvPr/>
        </p:nvGrpSpPr>
        <p:grpSpPr>
          <a:xfrm>
            <a:off x="7862956" y="4796589"/>
            <a:ext cx="3597546" cy="1578021"/>
            <a:chOff x="406641" y="4849754"/>
            <a:chExt cx="3597546" cy="1578021"/>
          </a:xfrm>
        </p:grpSpPr>
        <p:sp>
          <p:nvSpPr>
            <p:cNvPr id="56" name="Rectangle 55">
              <a:extLst>
                <a:ext uri="{FF2B5EF4-FFF2-40B4-BE49-F238E27FC236}">
                  <a16:creationId xmlns:a16="http://schemas.microsoft.com/office/drawing/2014/main" id="{A4CAF576-AE4D-4400-B09B-8890CB73B970}"/>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angle 56">
              <a:extLst>
                <a:ext uri="{FF2B5EF4-FFF2-40B4-BE49-F238E27FC236}">
                  <a16:creationId xmlns:a16="http://schemas.microsoft.com/office/drawing/2014/main" id="{2B98C19D-5B79-4862-8AF7-43EF77DCC23A}"/>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8" name="Group 57">
            <a:extLst>
              <a:ext uri="{FF2B5EF4-FFF2-40B4-BE49-F238E27FC236}">
                <a16:creationId xmlns:a16="http://schemas.microsoft.com/office/drawing/2014/main" id="{723EF1DA-5B69-4F32-B982-35932FC9CB36}"/>
              </a:ext>
            </a:extLst>
          </p:cNvPr>
          <p:cNvGrpSpPr/>
          <p:nvPr/>
        </p:nvGrpSpPr>
        <p:grpSpPr>
          <a:xfrm>
            <a:off x="4134798" y="4796589"/>
            <a:ext cx="3597546" cy="1578021"/>
            <a:chOff x="406641" y="4849754"/>
            <a:chExt cx="3597546" cy="1578021"/>
          </a:xfrm>
        </p:grpSpPr>
        <p:sp>
          <p:nvSpPr>
            <p:cNvPr id="59" name="Rectangle 58">
              <a:extLst>
                <a:ext uri="{FF2B5EF4-FFF2-40B4-BE49-F238E27FC236}">
                  <a16:creationId xmlns:a16="http://schemas.microsoft.com/office/drawing/2014/main" id="{6B0E6DE7-4AFE-4457-80CC-0444023D6F4D}"/>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60" name="Rectangle 59">
              <a:extLst>
                <a:ext uri="{FF2B5EF4-FFF2-40B4-BE49-F238E27FC236}">
                  <a16:creationId xmlns:a16="http://schemas.microsoft.com/office/drawing/2014/main" id="{117860C9-A329-4311-ABBE-F505BD8BDF56}"/>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grpSp>
      <p:grpSp>
        <p:nvGrpSpPr>
          <p:cNvPr id="61" name="Group 60">
            <a:extLst>
              <a:ext uri="{FF2B5EF4-FFF2-40B4-BE49-F238E27FC236}">
                <a16:creationId xmlns:a16="http://schemas.microsoft.com/office/drawing/2014/main" id="{7BD292EB-E315-41FC-B3F2-1B7675D1BFB1}"/>
              </a:ext>
            </a:extLst>
          </p:cNvPr>
          <p:cNvGrpSpPr/>
          <p:nvPr/>
        </p:nvGrpSpPr>
        <p:grpSpPr>
          <a:xfrm>
            <a:off x="7862956" y="3062274"/>
            <a:ext cx="3597546" cy="1578021"/>
            <a:chOff x="406641" y="4849754"/>
            <a:chExt cx="3597546" cy="1578021"/>
          </a:xfrm>
        </p:grpSpPr>
        <p:sp>
          <p:nvSpPr>
            <p:cNvPr id="62" name="Rectangle 61">
              <a:extLst>
                <a:ext uri="{FF2B5EF4-FFF2-40B4-BE49-F238E27FC236}">
                  <a16:creationId xmlns:a16="http://schemas.microsoft.com/office/drawing/2014/main" id="{CF8D94B3-4E85-40DA-B62B-44BB5AD343E3}"/>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angle 62">
              <a:extLst>
                <a:ext uri="{FF2B5EF4-FFF2-40B4-BE49-F238E27FC236}">
                  <a16:creationId xmlns:a16="http://schemas.microsoft.com/office/drawing/2014/main" id="{A8108676-F794-4A9C-907D-33E9DFD97A85}"/>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4" name="Graphic 63">
            <a:extLst>
              <a:ext uri="{FF2B5EF4-FFF2-40B4-BE49-F238E27FC236}">
                <a16:creationId xmlns:a16="http://schemas.microsoft.com/office/drawing/2014/main" id="{FA9348A0-629E-4AC8-B4CA-6AC040B76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81" y="1682134"/>
            <a:ext cx="739083" cy="650172"/>
          </a:xfrm>
          <a:prstGeom prst="rect">
            <a:avLst/>
          </a:prstGeom>
        </p:spPr>
      </p:pic>
      <p:sp>
        <p:nvSpPr>
          <p:cNvPr id="65" name="TextBox 64">
            <a:extLst>
              <a:ext uri="{FF2B5EF4-FFF2-40B4-BE49-F238E27FC236}">
                <a16:creationId xmlns:a16="http://schemas.microsoft.com/office/drawing/2014/main" id="{3812FC56-ED7D-4963-AE21-7339ED147F35}"/>
              </a:ext>
            </a:extLst>
          </p:cNvPr>
          <p:cNvSpPr txBox="1"/>
          <p:nvPr/>
        </p:nvSpPr>
        <p:spPr>
          <a:xfrm>
            <a:off x="621841" y="2341375"/>
            <a:ext cx="1112363" cy="400110"/>
          </a:xfrm>
          <a:prstGeom prst="rect">
            <a:avLst/>
          </a:prstGeom>
          <a:noFill/>
        </p:spPr>
        <p:txBody>
          <a:bodyPr wrap="square" rtlCol="0">
            <a:spAutoFit/>
          </a:bodyPr>
          <a:lstStyle/>
          <a:p>
            <a:pPr algn="ctr"/>
            <a:r>
              <a:rPr lang="es-ES" sz="2000" b="1">
                <a:solidFill>
                  <a:schemeClr val="bg1"/>
                </a:solidFill>
                <a:latin typeface="+mj-lt"/>
              </a:rPr>
              <a:t>Sexo</a:t>
            </a:r>
            <a:endParaRPr lang="es-MX">
              <a:solidFill>
                <a:schemeClr val="bg1"/>
              </a:solidFill>
              <a:latin typeface="+mj-lt"/>
            </a:endParaRPr>
          </a:p>
        </p:txBody>
      </p:sp>
      <p:pic>
        <p:nvPicPr>
          <p:cNvPr id="66" name="Graphic 65">
            <a:extLst>
              <a:ext uri="{FF2B5EF4-FFF2-40B4-BE49-F238E27FC236}">
                <a16:creationId xmlns:a16="http://schemas.microsoft.com/office/drawing/2014/main" id="{13494901-8DE1-4B90-B996-F9EF11FB6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032" y="3462468"/>
            <a:ext cx="581361" cy="437082"/>
          </a:xfrm>
          <a:prstGeom prst="rect">
            <a:avLst/>
          </a:prstGeom>
        </p:spPr>
      </p:pic>
      <p:sp>
        <p:nvSpPr>
          <p:cNvPr id="67" name="TextBox 66">
            <a:extLst>
              <a:ext uri="{FF2B5EF4-FFF2-40B4-BE49-F238E27FC236}">
                <a16:creationId xmlns:a16="http://schemas.microsoft.com/office/drawing/2014/main" id="{8AA4802B-FF5D-4E40-B5EF-F12F1CDA3102}"/>
              </a:ext>
            </a:extLst>
          </p:cNvPr>
          <p:cNvSpPr txBox="1"/>
          <p:nvPr/>
        </p:nvSpPr>
        <p:spPr>
          <a:xfrm>
            <a:off x="611531" y="3999326"/>
            <a:ext cx="1112363" cy="400110"/>
          </a:xfrm>
          <a:prstGeom prst="rect">
            <a:avLst/>
          </a:prstGeom>
          <a:noFill/>
        </p:spPr>
        <p:txBody>
          <a:bodyPr wrap="square" rtlCol="0">
            <a:spAutoFit/>
          </a:bodyPr>
          <a:lstStyle/>
          <a:p>
            <a:pPr algn="ctr"/>
            <a:r>
              <a:rPr lang="es-ES" sz="2000" b="1">
                <a:solidFill>
                  <a:schemeClr val="bg1"/>
                </a:solidFill>
                <a:latin typeface="+mj-lt"/>
              </a:rPr>
              <a:t>Edad</a:t>
            </a:r>
            <a:endParaRPr lang="es-MX">
              <a:solidFill>
                <a:schemeClr val="bg1"/>
              </a:solidFill>
              <a:latin typeface="+mj-lt"/>
            </a:endParaRPr>
          </a:p>
        </p:txBody>
      </p:sp>
      <p:pic>
        <p:nvPicPr>
          <p:cNvPr id="71" name="Graphic 70">
            <a:extLst>
              <a:ext uri="{FF2B5EF4-FFF2-40B4-BE49-F238E27FC236}">
                <a16:creationId xmlns:a16="http://schemas.microsoft.com/office/drawing/2014/main" id="{C57D4394-9C42-451A-A0A9-58E5DB25F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2519" y="5069080"/>
            <a:ext cx="409108" cy="533995"/>
          </a:xfrm>
          <a:prstGeom prst="rect">
            <a:avLst/>
          </a:prstGeom>
        </p:spPr>
      </p:pic>
      <p:sp>
        <p:nvSpPr>
          <p:cNvPr id="72" name="TextBox 71">
            <a:extLst>
              <a:ext uri="{FF2B5EF4-FFF2-40B4-BE49-F238E27FC236}">
                <a16:creationId xmlns:a16="http://schemas.microsoft.com/office/drawing/2014/main" id="{C8A199A2-FA1A-4803-829A-24F134B22BC8}"/>
              </a:ext>
            </a:extLst>
          </p:cNvPr>
          <p:cNvSpPr txBox="1"/>
          <p:nvPr/>
        </p:nvSpPr>
        <p:spPr>
          <a:xfrm>
            <a:off x="4139548" y="5664479"/>
            <a:ext cx="1470286" cy="584775"/>
          </a:xfrm>
          <a:prstGeom prst="rect">
            <a:avLst/>
          </a:prstGeom>
          <a:noFill/>
        </p:spPr>
        <p:txBody>
          <a:bodyPr wrap="square" rtlCol="0">
            <a:spAutoFit/>
          </a:bodyPr>
          <a:lstStyle/>
          <a:p>
            <a:pPr algn="ctr"/>
            <a:r>
              <a:rPr lang="es-ES" sz="1600" b="1">
                <a:solidFill>
                  <a:schemeClr val="bg1"/>
                </a:solidFill>
                <a:latin typeface="+mj-lt"/>
              </a:rPr>
              <a:t>Condición de</a:t>
            </a:r>
          </a:p>
          <a:p>
            <a:pPr algn="ctr"/>
            <a:r>
              <a:rPr lang="es-ES" sz="1600" b="1">
                <a:solidFill>
                  <a:schemeClr val="bg1"/>
                </a:solidFill>
                <a:latin typeface="+mj-lt"/>
              </a:rPr>
              <a:t>discapacidad</a:t>
            </a:r>
          </a:p>
        </p:txBody>
      </p:sp>
      <p:pic>
        <p:nvPicPr>
          <p:cNvPr id="75" name="Graphic 74">
            <a:extLst>
              <a:ext uri="{FF2B5EF4-FFF2-40B4-BE49-F238E27FC236}">
                <a16:creationId xmlns:a16="http://schemas.microsoft.com/office/drawing/2014/main" id="{E4575A67-6051-4961-93E2-3821C1F9FB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0842" y="5122895"/>
            <a:ext cx="705923" cy="705923"/>
          </a:xfrm>
          <a:prstGeom prst="rect">
            <a:avLst/>
          </a:prstGeom>
        </p:spPr>
      </p:pic>
      <p:sp>
        <p:nvSpPr>
          <p:cNvPr id="76" name="TextBox 75">
            <a:extLst>
              <a:ext uri="{FF2B5EF4-FFF2-40B4-BE49-F238E27FC236}">
                <a16:creationId xmlns:a16="http://schemas.microsoft.com/office/drawing/2014/main" id="{9D52D2B3-B860-4B48-83DE-C93ED831729C}"/>
              </a:ext>
            </a:extLst>
          </p:cNvPr>
          <p:cNvSpPr txBox="1"/>
          <p:nvPr/>
        </p:nvSpPr>
        <p:spPr>
          <a:xfrm>
            <a:off x="7987402" y="5831647"/>
            <a:ext cx="1272640" cy="400110"/>
          </a:xfrm>
          <a:prstGeom prst="rect">
            <a:avLst/>
          </a:prstGeom>
          <a:noFill/>
        </p:spPr>
        <p:txBody>
          <a:bodyPr wrap="square" rtlCol="0">
            <a:spAutoFit/>
          </a:bodyPr>
          <a:lstStyle/>
          <a:p>
            <a:pPr algn="ctr"/>
            <a:r>
              <a:rPr lang="es-ES" sz="2000" b="1">
                <a:solidFill>
                  <a:schemeClr val="bg1"/>
                </a:solidFill>
                <a:latin typeface="+mj-lt"/>
              </a:rPr>
              <a:t>Etnicidad</a:t>
            </a:r>
            <a:endParaRPr lang="es-MX">
              <a:solidFill>
                <a:schemeClr val="bg1"/>
              </a:solidFill>
              <a:latin typeface="+mj-lt"/>
            </a:endParaRPr>
          </a:p>
        </p:txBody>
      </p:sp>
      <p:sp>
        <p:nvSpPr>
          <p:cNvPr id="77" name="TextBox 76">
            <a:extLst>
              <a:ext uri="{FF2B5EF4-FFF2-40B4-BE49-F238E27FC236}">
                <a16:creationId xmlns:a16="http://schemas.microsoft.com/office/drawing/2014/main" id="{5718CA7E-CC22-4FCF-9556-1C4904F3BCF8}"/>
              </a:ext>
            </a:extLst>
          </p:cNvPr>
          <p:cNvSpPr txBox="1"/>
          <p:nvPr/>
        </p:nvSpPr>
        <p:spPr>
          <a:xfrm>
            <a:off x="2866471" y="1536499"/>
            <a:ext cx="925800" cy="275717"/>
          </a:xfrm>
          <a:prstGeom prst="rect">
            <a:avLst/>
          </a:prstGeom>
          <a:noFill/>
        </p:spPr>
        <p:txBody>
          <a:bodyPr wrap="square" rtlCol="0">
            <a:spAutoFit/>
          </a:bodyPr>
          <a:lstStyle/>
          <a:p>
            <a:pPr algn="ctr">
              <a:lnSpc>
                <a:spcPct val="70000"/>
              </a:lnSpc>
            </a:pPr>
            <a:r>
              <a:rPr lang="es-ES" sz="1600" b="1">
                <a:latin typeface="+mj-lt"/>
              </a:rPr>
              <a:t>General</a:t>
            </a:r>
            <a:endParaRPr lang="es-MX" sz="1400">
              <a:latin typeface="+mj-lt"/>
            </a:endParaRPr>
          </a:p>
        </p:txBody>
      </p:sp>
      <p:sp>
        <p:nvSpPr>
          <p:cNvPr id="78" name="TextBox 77">
            <a:extLst>
              <a:ext uri="{FF2B5EF4-FFF2-40B4-BE49-F238E27FC236}">
                <a16:creationId xmlns:a16="http://schemas.microsoft.com/office/drawing/2014/main" id="{6104E117-C7D5-4414-8B92-774438B86E8F}"/>
              </a:ext>
            </a:extLst>
          </p:cNvPr>
          <p:cNvSpPr txBox="1"/>
          <p:nvPr/>
        </p:nvSpPr>
        <p:spPr>
          <a:xfrm>
            <a:off x="4129342" y="1536499"/>
            <a:ext cx="1122124" cy="275717"/>
          </a:xfrm>
          <a:prstGeom prst="rect">
            <a:avLst/>
          </a:prstGeom>
          <a:noFill/>
        </p:spPr>
        <p:txBody>
          <a:bodyPr wrap="square" rtlCol="0">
            <a:spAutoFit/>
          </a:bodyPr>
          <a:lstStyle/>
          <a:p>
            <a:pPr algn="ctr">
              <a:lnSpc>
                <a:spcPct val="70000"/>
              </a:lnSpc>
            </a:pPr>
            <a:r>
              <a:rPr lang="es-ES" sz="1600" b="1">
                <a:latin typeface="+mj-lt"/>
              </a:rPr>
              <a:t>Indígenas</a:t>
            </a:r>
            <a:endParaRPr lang="es-MX" sz="1600">
              <a:latin typeface="+mj-lt"/>
            </a:endParaRPr>
          </a:p>
        </p:txBody>
      </p:sp>
      <p:sp>
        <p:nvSpPr>
          <p:cNvPr id="79" name="TextBox 78">
            <a:extLst>
              <a:ext uri="{FF2B5EF4-FFF2-40B4-BE49-F238E27FC236}">
                <a16:creationId xmlns:a16="http://schemas.microsoft.com/office/drawing/2014/main" id="{B0B2A9AF-9ED4-4A43-A5A6-582FF8461B9A}"/>
              </a:ext>
            </a:extLst>
          </p:cNvPr>
          <p:cNvSpPr txBox="1"/>
          <p:nvPr/>
        </p:nvSpPr>
        <p:spPr>
          <a:xfrm>
            <a:off x="5720763" y="1526765"/>
            <a:ext cx="700263" cy="275717"/>
          </a:xfrm>
          <a:prstGeom prst="rect">
            <a:avLst/>
          </a:prstGeom>
          <a:noFill/>
        </p:spPr>
        <p:txBody>
          <a:bodyPr wrap="square" rtlCol="0">
            <a:spAutoFit/>
          </a:bodyPr>
          <a:lstStyle/>
          <a:p>
            <a:pPr algn="ctr">
              <a:lnSpc>
                <a:spcPct val="70000"/>
              </a:lnSpc>
            </a:pPr>
            <a:r>
              <a:rPr lang="es-ES" sz="1600" b="1">
                <a:latin typeface="+mj-lt"/>
              </a:rPr>
              <a:t>Niñez</a:t>
            </a:r>
            <a:endParaRPr lang="es-MX" sz="1600">
              <a:latin typeface="+mj-lt"/>
            </a:endParaRPr>
          </a:p>
        </p:txBody>
      </p:sp>
      <p:sp>
        <p:nvSpPr>
          <p:cNvPr id="80" name="TextBox 79">
            <a:extLst>
              <a:ext uri="{FF2B5EF4-FFF2-40B4-BE49-F238E27FC236}">
                <a16:creationId xmlns:a16="http://schemas.microsoft.com/office/drawing/2014/main" id="{06370FEA-0641-44B8-8D53-B88887AEBEAB}"/>
              </a:ext>
            </a:extLst>
          </p:cNvPr>
          <p:cNvSpPr txBox="1"/>
          <p:nvPr/>
        </p:nvSpPr>
        <p:spPr>
          <a:xfrm>
            <a:off x="6826354" y="1535878"/>
            <a:ext cx="1062790" cy="275717"/>
          </a:xfrm>
          <a:prstGeom prst="rect">
            <a:avLst/>
          </a:prstGeom>
          <a:noFill/>
        </p:spPr>
        <p:txBody>
          <a:bodyPr wrap="square" rtlCol="0">
            <a:spAutoFit/>
          </a:bodyPr>
          <a:lstStyle/>
          <a:p>
            <a:pPr algn="ctr">
              <a:lnSpc>
                <a:spcPct val="70000"/>
              </a:lnSpc>
            </a:pPr>
            <a:r>
              <a:rPr lang="es-ES" sz="1600" b="1">
                <a:latin typeface="+mj-lt"/>
              </a:rPr>
              <a:t>Juventud</a:t>
            </a:r>
            <a:endParaRPr lang="es-MX" sz="1600">
              <a:latin typeface="+mj-lt"/>
            </a:endParaRPr>
          </a:p>
        </p:txBody>
      </p:sp>
      <p:sp>
        <p:nvSpPr>
          <p:cNvPr id="81" name="TextBox 80">
            <a:extLst>
              <a:ext uri="{FF2B5EF4-FFF2-40B4-BE49-F238E27FC236}">
                <a16:creationId xmlns:a16="http://schemas.microsoft.com/office/drawing/2014/main" id="{05C233A7-F3D9-475A-BC3B-27DC66535BE4}"/>
              </a:ext>
            </a:extLst>
          </p:cNvPr>
          <p:cNvSpPr txBox="1"/>
          <p:nvPr/>
        </p:nvSpPr>
        <p:spPr>
          <a:xfrm>
            <a:off x="8163687" y="1536499"/>
            <a:ext cx="1335412"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rural</a:t>
            </a:r>
            <a:endParaRPr lang="es-MX" sz="1600">
              <a:latin typeface="+mj-lt"/>
            </a:endParaRPr>
          </a:p>
        </p:txBody>
      </p:sp>
      <p:sp>
        <p:nvSpPr>
          <p:cNvPr id="82" name="TextBox 81">
            <a:extLst>
              <a:ext uri="{FF2B5EF4-FFF2-40B4-BE49-F238E27FC236}">
                <a16:creationId xmlns:a16="http://schemas.microsoft.com/office/drawing/2014/main" id="{E1DFBFBD-215C-4B3C-A703-5DB87D032DF9}"/>
              </a:ext>
            </a:extLst>
          </p:cNvPr>
          <p:cNvSpPr txBox="1"/>
          <p:nvPr/>
        </p:nvSpPr>
        <p:spPr>
          <a:xfrm>
            <a:off x="9618957" y="1536499"/>
            <a:ext cx="1526843"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urbana</a:t>
            </a:r>
            <a:endParaRPr lang="es-MX" sz="1600">
              <a:latin typeface="+mj-lt"/>
            </a:endParaRPr>
          </a:p>
        </p:txBody>
      </p:sp>
      <p:pic>
        <p:nvPicPr>
          <p:cNvPr id="97" name="Graphic 96">
            <a:extLst>
              <a:ext uri="{FF2B5EF4-FFF2-40B4-BE49-F238E27FC236}">
                <a16:creationId xmlns:a16="http://schemas.microsoft.com/office/drawing/2014/main" id="{9929FB3E-1518-48BA-B30C-74FC783BF3C7}"/>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4387" b="64850"/>
          <a:stretch/>
        </p:blipFill>
        <p:spPr>
          <a:xfrm>
            <a:off x="2271254" y="1868172"/>
            <a:ext cx="439574" cy="369189"/>
          </a:xfrm>
          <a:prstGeom prst="rect">
            <a:avLst/>
          </a:prstGeom>
        </p:spPr>
      </p:pic>
      <p:pic>
        <p:nvPicPr>
          <p:cNvPr id="98" name="Graphic 97">
            <a:extLst>
              <a:ext uri="{FF2B5EF4-FFF2-40B4-BE49-F238E27FC236}">
                <a16:creationId xmlns:a16="http://schemas.microsoft.com/office/drawing/2014/main" id="{8A3FD488-F985-48D0-8A4A-725E55168045}"/>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60410"/>
          <a:stretch/>
        </p:blipFill>
        <p:spPr>
          <a:xfrm>
            <a:off x="2271253" y="2341375"/>
            <a:ext cx="421099" cy="415824"/>
          </a:xfrm>
          <a:prstGeom prst="rect">
            <a:avLst/>
          </a:prstGeom>
        </p:spPr>
      </p:pic>
      <p:sp>
        <p:nvSpPr>
          <p:cNvPr id="99" name="TextBox 98">
            <a:extLst>
              <a:ext uri="{FF2B5EF4-FFF2-40B4-BE49-F238E27FC236}">
                <a16:creationId xmlns:a16="http://schemas.microsoft.com/office/drawing/2014/main" id="{339D92F5-2DE9-4524-9F55-2AABBCA4E739}"/>
              </a:ext>
            </a:extLst>
          </p:cNvPr>
          <p:cNvSpPr txBox="1"/>
          <p:nvPr/>
        </p:nvSpPr>
        <p:spPr>
          <a:xfrm>
            <a:off x="1874223" y="3373108"/>
            <a:ext cx="1074966" cy="448071"/>
          </a:xfrm>
          <a:prstGeom prst="rect">
            <a:avLst/>
          </a:prstGeom>
          <a:noFill/>
        </p:spPr>
        <p:txBody>
          <a:bodyPr wrap="square" rtlCol="0">
            <a:spAutoFit/>
          </a:bodyPr>
          <a:lstStyle/>
          <a:p>
            <a:pPr algn="ctr">
              <a:lnSpc>
                <a:spcPct val="70000"/>
              </a:lnSpc>
            </a:pPr>
            <a:r>
              <a:rPr lang="es-ES" sz="1600" b="1">
                <a:latin typeface="+mj-lt"/>
              </a:rPr>
              <a:t>Niñez </a:t>
            </a:r>
          </a:p>
          <a:p>
            <a:pPr algn="ctr">
              <a:lnSpc>
                <a:spcPct val="70000"/>
              </a:lnSpc>
            </a:pPr>
            <a:r>
              <a:rPr lang="es-ES" sz="1600">
                <a:latin typeface="+mj-lt"/>
              </a:rPr>
              <a:t> </a:t>
            </a:r>
            <a:r>
              <a:rPr lang="es-ES" sz="1100">
                <a:latin typeface="+mj-lt"/>
              </a:rPr>
              <a:t>(0-11 años)</a:t>
            </a:r>
            <a:endParaRPr lang="es-MX" sz="1400">
              <a:latin typeface="+mj-lt"/>
            </a:endParaRPr>
          </a:p>
        </p:txBody>
      </p:sp>
      <p:sp>
        <p:nvSpPr>
          <p:cNvPr id="101" name="TextBox 100">
            <a:extLst>
              <a:ext uri="{FF2B5EF4-FFF2-40B4-BE49-F238E27FC236}">
                <a16:creationId xmlns:a16="http://schemas.microsoft.com/office/drawing/2014/main" id="{8AC30A7B-FF18-4625-97CB-D835BE5DDF1B}"/>
              </a:ext>
            </a:extLst>
          </p:cNvPr>
          <p:cNvSpPr txBox="1"/>
          <p:nvPr/>
        </p:nvSpPr>
        <p:spPr>
          <a:xfrm>
            <a:off x="2866471" y="3373108"/>
            <a:ext cx="1246449" cy="448071"/>
          </a:xfrm>
          <a:prstGeom prst="rect">
            <a:avLst/>
          </a:prstGeom>
          <a:noFill/>
        </p:spPr>
        <p:txBody>
          <a:bodyPr wrap="square" rtlCol="0">
            <a:spAutoFit/>
          </a:bodyPr>
          <a:lstStyle/>
          <a:p>
            <a:pPr algn="ctr">
              <a:lnSpc>
                <a:spcPct val="70000"/>
              </a:lnSpc>
            </a:pPr>
            <a:r>
              <a:rPr lang="es-ES" sz="1600" b="1">
                <a:latin typeface="+mj-lt"/>
              </a:rPr>
              <a:t>Adolescencia</a:t>
            </a:r>
          </a:p>
          <a:p>
            <a:pPr algn="ctr">
              <a:lnSpc>
                <a:spcPct val="70000"/>
              </a:lnSpc>
            </a:pPr>
            <a:r>
              <a:rPr lang="es-ES" sz="1600">
                <a:latin typeface="+mj-lt"/>
              </a:rPr>
              <a:t> </a:t>
            </a:r>
            <a:r>
              <a:rPr lang="es-ES" sz="1100">
                <a:latin typeface="+mj-lt"/>
              </a:rPr>
              <a:t>(12-17 años)</a:t>
            </a:r>
            <a:endParaRPr lang="es-MX" sz="1600">
              <a:latin typeface="+mj-lt"/>
            </a:endParaRPr>
          </a:p>
        </p:txBody>
      </p:sp>
      <p:sp>
        <p:nvSpPr>
          <p:cNvPr id="103" name="TextBox 102">
            <a:extLst>
              <a:ext uri="{FF2B5EF4-FFF2-40B4-BE49-F238E27FC236}">
                <a16:creationId xmlns:a16="http://schemas.microsoft.com/office/drawing/2014/main" id="{3E18A8D3-0984-44E9-AA79-8531715C1EAC}"/>
              </a:ext>
            </a:extLst>
          </p:cNvPr>
          <p:cNvSpPr txBox="1"/>
          <p:nvPr/>
        </p:nvSpPr>
        <p:spPr>
          <a:xfrm>
            <a:off x="6096000" y="3373108"/>
            <a:ext cx="1518719" cy="448071"/>
          </a:xfrm>
          <a:prstGeom prst="rect">
            <a:avLst/>
          </a:prstGeom>
          <a:noFill/>
        </p:spPr>
        <p:txBody>
          <a:bodyPr wrap="square" rtlCol="0">
            <a:spAutoFit/>
          </a:bodyPr>
          <a:lstStyle/>
          <a:p>
            <a:pPr algn="ctr">
              <a:lnSpc>
                <a:spcPct val="70000"/>
              </a:lnSpc>
            </a:pPr>
            <a:r>
              <a:rPr lang="es-ES" sz="1600" b="1">
                <a:latin typeface="+mj-lt"/>
              </a:rPr>
              <a:t>Adultos mayores</a:t>
            </a:r>
          </a:p>
          <a:p>
            <a:pPr algn="ctr">
              <a:lnSpc>
                <a:spcPct val="70000"/>
              </a:lnSpc>
            </a:pPr>
            <a:r>
              <a:rPr lang="es-ES" sz="1600">
                <a:latin typeface="+mj-lt"/>
              </a:rPr>
              <a:t> </a:t>
            </a:r>
            <a:r>
              <a:rPr lang="es-ES" sz="1100">
                <a:latin typeface="+mj-lt"/>
              </a:rPr>
              <a:t>(65 años y más)</a:t>
            </a:r>
            <a:endParaRPr lang="es-MX" sz="1100">
              <a:latin typeface="+mj-lt"/>
            </a:endParaRPr>
          </a:p>
        </p:txBody>
      </p:sp>
      <p:sp>
        <p:nvSpPr>
          <p:cNvPr id="104" name="TextBox 103">
            <a:extLst>
              <a:ext uri="{FF2B5EF4-FFF2-40B4-BE49-F238E27FC236}">
                <a16:creationId xmlns:a16="http://schemas.microsoft.com/office/drawing/2014/main" id="{53241F55-016E-4B95-99FA-DE8687D89FCD}"/>
              </a:ext>
            </a:extLst>
          </p:cNvPr>
          <p:cNvSpPr txBox="1"/>
          <p:nvPr/>
        </p:nvSpPr>
        <p:spPr>
          <a:xfrm>
            <a:off x="4076049" y="3373108"/>
            <a:ext cx="1130035" cy="448071"/>
          </a:xfrm>
          <a:prstGeom prst="rect">
            <a:avLst/>
          </a:prstGeom>
          <a:noFill/>
        </p:spPr>
        <p:txBody>
          <a:bodyPr wrap="square" rtlCol="0">
            <a:spAutoFit/>
          </a:bodyPr>
          <a:lstStyle/>
          <a:p>
            <a:pPr algn="ctr">
              <a:lnSpc>
                <a:spcPct val="70000"/>
              </a:lnSpc>
            </a:pPr>
            <a:r>
              <a:rPr lang="es-ES" sz="1600" b="1">
                <a:latin typeface="+mj-lt"/>
              </a:rPr>
              <a:t>Jóvenes</a:t>
            </a:r>
          </a:p>
          <a:p>
            <a:pPr algn="ctr">
              <a:lnSpc>
                <a:spcPct val="70000"/>
              </a:lnSpc>
            </a:pPr>
            <a:r>
              <a:rPr lang="es-ES" sz="1600" b="1">
                <a:latin typeface="+mj-lt"/>
              </a:rPr>
              <a:t> </a:t>
            </a:r>
            <a:r>
              <a:rPr lang="es-ES" sz="1100">
                <a:latin typeface="+mj-lt"/>
              </a:rPr>
              <a:t>(18-29 años)</a:t>
            </a:r>
            <a:endParaRPr lang="es-MX" sz="1600">
              <a:latin typeface="+mj-lt"/>
            </a:endParaRPr>
          </a:p>
        </p:txBody>
      </p:sp>
      <p:sp>
        <p:nvSpPr>
          <p:cNvPr id="109" name="TextBox 108">
            <a:extLst>
              <a:ext uri="{FF2B5EF4-FFF2-40B4-BE49-F238E27FC236}">
                <a16:creationId xmlns:a16="http://schemas.microsoft.com/office/drawing/2014/main" id="{EC141E55-DB9E-42F3-997E-5009C89F9B6C}"/>
              </a:ext>
            </a:extLst>
          </p:cNvPr>
          <p:cNvSpPr txBox="1"/>
          <p:nvPr/>
        </p:nvSpPr>
        <p:spPr>
          <a:xfrm>
            <a:off x="5120561" y="3370381"/>
            <a:ext cx="1116581" cy="448071"/>
          </a:xfrm>
          <a:prstGeom prst="rect">
            <a:avLst/>
          </a:prstGeom>
          <a:noFill/>
        </p:spPr>
        <p:txBody>
          <a:bodyPr wrap="square" rtlCol="0">
            <a:spAutoFit/>
          </a:bodyPr>
          <a:lstStyle/>
          <a:p>
            <a:pPr algn="ctr">
              <a:lnSpc>
                <a:spcPct val="70000"/>
              </a:lnSpc>
            </a:pPr>
            <a:r>
              <a:rPr lang="es-ES" sz="1600" b="1">
                <a:latin typeface="+mj-lt"/>
              </a:rPr>
              <a:t>Adultos</a:t>
            </a:r>
          </a:p>
          <a:p>
            <a:pPr algn="ctr">
              <a:lnSpc>
                <a:spcPct val="70000"/>
              </a:lnSpc>
            </a:pPr>
            <a:r>
              <a:rPr lang="es-ES" sz="1600" b="1">
                <a:latin typeface="+mj-lt"/>
              </a:rPr>
              <a:t> </a:t>
            </a:r>
            <a:r>
              <a:rPr lang="es-ES" sz="1100">
                <a:latin typeface="+mj-lt"/>
              </a:rPr>
              <a:t>(30-64 años)</a:t>
            </a:r>
            <a:endParaRPr lang="es-MX" sz="1600">
              <a:latin typeface="+mj-lt"/>
            </a:endParaRPr>
          </a:p>
        </p:txBody>
      </p:sp>
      <p:sp>
        <p:nvSpPr>
          <p:cNvPr id="110" name="TextBox 109">
            <a:extLst>
              <a:ext uri="{FF2B5EF4-FFF2-40B4-BE49-F238E27FC236}">
                <a16:creationId xmlns:a16="http://schemas.microsoft.com/office/drawing/2014/main" id="{7735827D-53E2-4E21-A4DB-A2807970C694}"/>
              </a:ext>
            </a:extLst>
          </p:cNvPr>
          <p:cNvSpPr txBox="1"/>
          <p:nvPr/>
        </p:nvSpPr>
        <p:spPr>
          <a:xfrm>
            <a:off x="6678584" y="5157257"/>
            <a:ext cx="809061" cy="275717"/>
          </a:xfrm>
          <a:prstGeom prst="rect">
            <a:avLst/>
          </a:prstGeom>
          <a:noFill/>
        </p:spPr>
        <p:txBody>
          <a:bodyPr wrap="square" rtlCol="0">
            <a:spAutoFit/>
          </a:bodyPr>
          <a:lstStyle/>
          <a:p>
            <a:pPr algn="ctr">
              <a:lnSpc>
                <a:spcPct val="70000"/>
              </a:lnSpc>
            </a:pPr>
            <a:r>
              <a:rPr lang="es-ES" sz="1600" b="1">
                <a:latin typeface="+mj-lt"/>
              </a:rPr>
              <a:t>Sin</a:t>
            </a:r>
          </a:p>
        </p:txBody>
      </p:sp>
      <p:sp>
        <p:nvSpPr>
          <p:cNvPr id="111" name="TextBox 110">
            <a:extLst>
              <a:ext uri="{FF2B5EF4-FFF2-40B4-BE49-F238E27FC236}">
                <a16:creationId xmlns:a16="http://schemas.microsoft.com/office/drawing/2014/main" id="{7A5464FC-2F0D-450F-A2F8-60C3D68BA8F2}"/>
              </a:ext>
            </a:extLst>
          </p:cNvPr>
          <p:cNvSpPr txBox="1"/>
          <p:nvPr/>
        </p:nvSpPr>
        <p:spPr>
          <a:xfrm>
            <a:off x="5655562" y="5157257"/>
            <a:ext cx="1029691" cy="275717"/>
          </a:xfrm>
          <a:prstGeom prst="rect">
            <a:avLst/>
          </a:prstGeom>
          <a:noFill/>
        </p:spPr>
        <p:txBody>
          <a:bodyPr wrap="square" rtlCol="0">
            <a:spAutoFit/>
          </a:bodyPr>
          <a:lstStyle/>
          <a:p>
            <a:pPr algn="ctr">
              <a:lnSpc>
                <a:spcPct val="70000"/>
              </a:lnSpc>
            </a:pPr>
            <a:r>
              <a:rPr lang="es-ES" sz="1600" b="1">
                <a:latin typeface="+mj-lt"/>
              </a:rPr>
              <a:t>Con</a:t>
            </a:r>
            <a:endParaRPr lang="es-MX" sz="1400">
              <a:latin typeface="+mj-lt"/>
            </a:endParaRPr>
          </a:p>
        </p:txBody>
      </p:sp>
      <p:sp>
        <p:nvSpPr>
          <p:cNvPr id="122" name="TextBox 121">
            <a:extLst>
              <a:ext uri="{FF2B5EF4-FFF2-40B4-BE49-F238E27FC236}">
                <a16:creationId xmlns:a16="http://schemas.microsoft.com/office/drawing/2014/main" id="{7DE7E4F1-6BE9-4176-884B-6D78C95D7FCC}"/>
              </a:ext>
            </a:extLst>
          </p:cNvPr>
          <p:cNvSpPr txBox="1"/>
          <p:nvPr/>
        </p:nvSpPr>
        <p:spPr>
          <a:xfrm>
            <a:off x="9399052" y="5157257"/>
            <a:ext cx="894870" cy="275717"/>
          </a:xfrm>
          <a:prstGeom prst="rect">
            <a:avLst/>
          </a:prstGeom>
          <a:noFill/>
        </p:spPr>
        <p:txBody>
          <a:bodyPr wrap="square" rtlCol="0">
            <a:spAutoFit/>
          </a:bodyPr>
          <a:lstStyle/>
          <a:p>
            <a:pPr algn="ctr">
              <a:lnSpc>
                <a:spcPct val="70000"/>
              </a:lnSpc>
            </a:pPr>
            <a:r>
              <a:rPr lang="es-ES" sz="1600" b="1">
                <a:latin typeface="+mj-lt"/>
              </a:rPr>
              <a:t>Indígena</a:t>
            </a:r>
            <a:endParaRPr lang="es-MX" sz="1400">
              <a:latin typeface="+mj-lt"/>
            </a:endParaRPr>
          </a:p>
        </p:txBody>
      </p:sp>
      <p:sp>
        <p:nvSpPr>
          <p:cNvPr id="123" name="TextBox 122">
            <a:extLst>
              <a:ext uri="{FF2B5EF4-FFF2-40B4-BE49-F238E27FC236}">
                <a16:creationId xmlns:a16="http://schemas.microsoft.com/office/drawing/2014/main" id="{DCC53CEF-3C45-4F3D-8B07-28EF5D402F83}"/>
              </a:ext>
            </a:extLst>
          </p:cNvPr>
          <p:cNvSpPr txBox="1"/>
          <p:nvPr/>
        </p:nvSpPr>
        <p:spPr>
          <a:xfrm>
            <a:off x="10293922" y="4984903"/>
            <a:ext cx="1166580" cy="448071"/>
          </a:xfrm>
          <a:prstGeom prst="rect">
            <a:avLst/>
          </a:prstGeom>
          <a:noFill/>
        </p:spPr>
        <p:txBody>
          <a:bodyPr wrap="square" rtlCol="0">
            <a:spAutoFit/>
          </a:bodyPr>
          <a:lstStyle/>
          <a:p>
            <a:pPr algn="ctr">
              <a:lnSpc>
                <a:spcPct val="70000"/>
              </a:lnSpc>
            </a:pPr>
            <a:r>
              <a:rPr lang="es-ES" sz="1600" b="1">
                <a:latin typeface="+mj-lt"/>
              </a:rPr>
              <a:t>Afro-</a:t>
            </a:r>
            <a:r>
              <a:rPr lang="es-ES" sz="1600" b="1" err="1">
                <a:latin typeface="+mj-lt"/>
              </a:rPr>
              <a:t>descendinte</a:t>
            </a:r>
            <a:endParaRPr lang="es-MX" sz="1400">
              <a:latin typeface="+mj-lt"/>
            </a:endParaRPr>
          </a:p>
        </p:txBody>
      </p:sp>
      <p:sp>
        <p:nvSpPr>
          <p:cNvPr id="96" name="TextBox 95">
            <a:extLst>
              <a:ext uri="{FF2B5EF4-FFF2-40B4-BE49-F238E27FC236}">
                <a16:creationId xmlns:a16="http://schemas.microsoft.com/office/drawing/2014/main" id="{A8477555-D04D-49F1-A4AA-876309904B4B}"/>
              </a:ext>
            </a:extLst>
          </p:cNvPr>
          <p:cNvSpPr txBox="1"/>
          <p:nvPr/>
        </p:nvSpPr>
        <p:spPr>
          <a:xfrm>
            <a:off x="10452390"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pic>
        <p:nvPicPr>
          <p:cNvPr id="102" name="Graphic 101">
            <a:extLst>
              <a:ext uri="{FF2B5EF4-FFF2-40B4-BE49-F238E27FC236}">
                <a16:creationId xmlns:a16="http://schemas.microsoft.com/office/drawing/2014/main" id="{882C7D2E-4C69-4333-8997-361384C968D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1910" y="5053874"/>
            <a:ext cx="978772" cy="729125"/>
          </a:xfrm>
          <a:prstGeom prst="rect">
            <a:avLst/>
          </a:prstGeom>
        </p:spPr>
      </p:pic>
      <p:sp>
        <p:nvSpPr>
          <p:cNvPr id="117" name="TextBox 116">
            <a:extLst>
              <a:ext uri="{FF2B5EF4-FFF2-40B4-BE49-F238E27FC236}">
                <a16:creationId xmlns:a16="http://schemas.microsoft.com/office/drawing/2014/main" id="{D91A1022-7E34-4E73-9EF0-65164402C01B}"/>
              </a:ext>
            </a:extLst>
          </p:cNvPr>
          <p:cNvSpPr txBox="1"/>
          <p:nvPr/>
        </p:nvSpPr>
        <p:spPr>
          <a:xfrm>
            <a:off x="512966" y="5784350"/>
            <a:ext cx="1272640" cy="400110"/>
          </a:xfrm>
          <a:prstGeom prst="rect">
            <a:avLst/>
          </a:prstGeom>
          <a:noFill/>
        </p:spPr>
        <p:txBody>
          <a:bodyPr wrap="square" rtlCol="0">
            <a:spAutoFit/>
          </a:bodyPr>
          <a:lstStyle/>
          <a:p>
            <a:pPr algn="ctr"/>
            <a:r>
              <a:rPr lang="es-ES" sz="2000" b="1">
                <a:solidFill>
                  <a:schemeClr val="bg1"/>
                </a:solidFill>
                <a:latin typeface="+mj-lt"/>
              </a:rPr>
              <a:t>Localidad</a:t>
            </a:r>
            <a:endParaRPr lang="es-MX">
              <a:solidFill>
                <a:schemeClr val="bg1"/>
              </a:solidFill>
              <a:latin typeface="+mj-lt"/>
            </a:endParaRPr>
          </a:p>
        </p:txBody>
      </p:sp>
      <p:sp>
        <p:nvSpPr>
          <p:cNvPr id="125" name="TextBox 124">
            <a:extLst>
              <a:ext uri="{FF2B5EF4-FFF2-40B4-BE49-F238E27FC236}">
                <a16:creationId xmlns:a16="http://schemas.microsoft.com/office/drawing/2014/main" id="{72169C18-0635-45C1-99DC-2E47ED7D38D2}"/>
              </a:ext>
            </a:extLst>
          </p:cNvPr>
          <p:cNvSpPr txBox="1"/>
          <p:nvPr/>
        </p:nvSpPr>
        <p:spPr>
          <a:xfrm>
            <a:off x="2875563" y="5157257"/>
            <a:ext cx="1013216" cy="275717"/>
          </a:xfrm>
          <a:prstGeom prst="rect">
            <a:avLst/>
          </a:prstGeom>
          <a:noFill/>
        </p:spPr>
        <p:txBody>
          <a:bodyPr wrap="square" rtlCol="0">
            <a:spAutoFit/>
          </a:bodyPr>
          <a:lstStyle/>
          <a:p>
            <a:pPr algn="ctr">
              <a:lnSpc>
                <a:spcPct val="70000"/>
              </a:lnSpc>
            </a:pPr>
            <a:r>
              <a:rPr lang="es-ES" sz="1600" b="1">
                <a:latin typeface="+mj-lt"/>
              </a:rPr>
              <a:t>Urbana</a:t>
            </a:r>
          </a:p>
        </p:txBody>
      </p:sp>
      <p:sp>
        <p:nvSpPr>
          <p:cNvPr id="126" name="TextBox 125">
            <a:extLst>
              <a:ext uri="{FF2B5EF4-FFF2-40B4-BE49-F238E27FC236}">
                <a16:creationId xmlns:a16="http://schemas.microsoft.com/office/drawing/2014/main" id="{38E95DD5-FE24-4422-886D-F54AC6F98A25}"/>
              </a:ext>
            </a:extLst>
          </p:cNvPr>
          <p:cNvSpPr txBox="1"/>
          <p:nvPr/>
        </p:nvSpPr>
        <p:spPr>
          <a:xfrm>
            <a:off x="2000343" y="5157257"/>
            <a:ext cx="785428" cy="275717"/>
          </a:xfrm>
          <a:prstGeom prst="rect">
            <a:avLst/>
          </a:prstGeom>
          <a:noFill/>
        </p:spPr>
        <p:txBody>
          <a:bodyPr wrap="square" rtlCol="0">
            <a:spAutoFit/>
          </a:bodyPr>
          <a:lstStyle/>
          <a:p>
            <a:pPr algn="ctr">
              <a:lnSpc>
                <a:spcPct val="70000"/>
              </a:lnSpc>
            </a:pPr>
            <a:r>
              <a:rPr lang="es-ES" sz="1600" b="1">
                <a:latin typeface="+mj-lt"/>
              </a:rPr>
              <a:t>Rural</a:t>
            </a:r>
            <a:endParaRPr lang="es-MX" sz="1400">
              <a:latin typeface="+mj-lt"/>
            </a:endParaRPr>
          </a:p>
        </p:txBody>
      </p:sp>
      <p:pic>
        <p:nvPicPr>
          <p:cNvPr id="129" name="Graphic 128">
            <a:extLst>
              <a:ext uri="{FF2B5EF4-FFF2-40B4-BE49-F238E27FC236}">
                <a16:creationId xmlns:a16="http://schemas.microsoft.com/office/drawing/2014/main" id="{A1DEBA32-1F2C-462C-94D6-2BABD19DB77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5262" y="3198777"/>
            <a:ext cx="816918" cy="759253"/>
          </a:xfrm>
          <a:prstGeom prst="rect">
            <a:avLst/>
          </a:prstGeom>
        </p:spPr>
      </p:pic>
      <p:sp>
        <p:nvSpPr>
          <p:cNvPr id="130" name="TextBox 129">
            <a:extLst>
              <a:ext uri="{FF2B5EF4-FFF2-40B4-BE49-F238E27FC236}">
                <a16:creationId xmlns:a16="http://schemas.microsoft.com/office/drawing/2014/main" id="{BE1B42EF-DB26-401F-B68D-F02770307392}"/>
              </a:ext>
            </a:extLst>
          </p:cNvPr>
          <p:cNvSpPr txBox="1"/>
          <p:nvPr/>
        </p:nvSpPr>
        <p:spPr>
          <a:xfrm>
            <a:off x="8047682" y="3999326"/>
            <a:ext cx="1112363" cy="400110"/>
          </a:xfrm>
          <a:prstGeom prst="rect">
            <a:avLst/>
          </a:prstGeom>
          <a:noFill/>
        </p:spPr>
        <p:txBody>
          <a:bodyPr wrap="square" rtlCol="0">
            <a:spAutoFit/>
          </a:bodyPr>
          <a:lstStyle/>
          <a:p>
            <a:pPr algn="ctr"/>
            <a:r>
              <a:rPr lang="es-ES" sz="2000" b="1">
                <a:solidFill>
                  <a:schemeClr val="bg1"/>
                </a:solidFill>
                <a:latin typeface="+mj-lt"/>
              </a:rPr>
              <a:t>Región</a:t>
            </a:r>
            <a:endParaRPr lang="es-MX">
              <a:solidFill>
                <a:schemeClr val="bg1"/>
              </a:solidFill>
              <a:latin typeface="+mj-lt"/>
            </a:endParaRPr>
          </a:p>
        </p:txBody>
      </p:sp>
      <p:sp>
        <p:nvSpPr>
          <p:cNvPr id="131" name="TextBox 130">
            <a:extLst>
              <a:ext uri="{FF2B5EF4-FFF2-40B4-BE49-F238E27FC236}">
                <a16:creationId xmlns:a16="http://schemas.microsoft.com/office/drawing/2014/main" id="{A6EDB88F-9C4D-45D6-939D-1368A27B6A96}"/>
              </a:ext>
            </a:extLst>
          </p:cNvPr>
          <p:cNvSpPr txBox="1"/>
          <p:nvPr/>
        </p:nvSpPr>
        <p:spPr>
          <a:xfrm>
            <a:off x="9431327" y="3176889"/>
            <a:ext cx="927144" cy="403637"/>
          </a:xfrm>
          <a:prstGeom prst="rect">
            <a:avLst/>
          </a:prstGeom>
          <a:noFill/>
        </p:spPr>
        <p:txBody>
          <a:bodyPr wrap="square" rtlCol="0">
            <a:spAutoFit/>
          </a:bodyPr>
          <a:lstStyle/>
          <a:p>
            <a:pPr algn="ctr">
              <a:lnSpc>
                <a:spcPct val="70000"/>
              </a:lnSpc>
            </a:pPr>
            <a:r>
              <a:rPr lang="es-ES" sz="1400" b="1">
                <a:latin typeface="+mj-lt"/>
              </a:rPr>
              <a:t>Sur-sureste</a:t>
            </a:r>
            <a:endParaRPr lang="es-MX" sz="1200">
              <a:latin typeface="+mj-lt"/>
            </a:endParaRPr>
          </a:p>
        </p:txBody>
      </p:sp>
      <p:sp>
        <p:nvSpPr>
          <p:cNvPr id="132" name="TextBox 131">
            <a:extLst>
              <a:ext uri="{FF2B5EF4-FFF2-40B4-BE49-F238E27FC236}">
                <a16:creationId xmlns:a16="http://schemas.microsoft.com/office/drawing/2014/main" id="{831DD737-AD5D-4A2C-B3A1-0D34BE9FE148}"/>
              </a:ext>
            </a:extLst>
          </p:cNvPr>
          <p:cNvSpPr txBox="1"/>
          <p:nvPr/>
        </p:nvSpPr>
        <p:spPr>
          <a:xfrm>
            <a:off x="10442283" y="3188985"/>
            <a:ext cx="927144" cy="403637"/>
          </a:xfrm>
          <a:prstGeom prst="rect">
            <a:avLst/>
          </a:prstGeom>
          <a:noFill/>
        </p:spPr>
        <p:txBody>
          <a:bodyPr wrap="square" rtlCol="0">
            <a:spAutoFit/>
          </a:bodyPr>
          <a:lstStyle/>
          <a:p>
            <a:pPr algn="ctr">
              <a:lnSpc>
                <a:spcPct val="70000"/>
              </a:lnSpc>
            </a:pPr>
            <a:r>
              <a:rPr lang="es-ES" sz="1400" b="1">
                <a:latin typeface="+mj-lt"/>
              </a:rPr>
              <a:t>No Sur-sureste</a:t>
            </a:r>
            <a:endParaRPr lang="es-MX" sz="1200">
              <a:latin typeface="+mj-lt"/>
            </a:endParaRPr>
          </a:p>
        </p:txBody>
      </p:sp>
      <p:sp>
        <p:nvSpPr>
          <p:cNvPr id="133" name="TextBox 132">
            <a:extLst>
              <a:ext uri="{FF2B5EF4-FFF2-40B4-BE49-F238E27FC236}">
                <a16:creationId xmlns:a16="http://schemas.microsoft.com/office/drawing/2014/main" id="{37C85BA3-2859-4AED-938A-E716B2A6F462}"/>
              </a:ext>
            </a:extLst>
          </p:cNvPr>
          <p:cNvSpPr txBox="1"/>
          <p:nvPr/>
        </p:nvSpPr>
        <p:spPr>
          <a:xfrm>
            <a:off x="9329552" y="3972310"/>
            <a:ext cx="701031" cy="252826"/>
          </a:xfrm>
          <a:prstGeom prst="rect">
            <a:avLst/>
          </a:prstGeom>
          <a:noFill/>
        </p:spPr>
        <p:txBody>
          <a:bodyPr wrap="square" rtlCol="0">
            <a:spAutoFit/>
          </a:bodyPr>
          <a:lstStyle/>
          <a:p>
            <a:pPr algn="ctr">
              <a:lnSpc>
                <a:spcPct val="70000"/>
              </a:lnSpc>
            </a:pPr>
            <a:r>
              <a:rPr lang="es-ES" sz="1400" b="1">
                <a:latin typeface="+mj-lt"/>
              </a:rPr>
              <a:t>Gpo.1</a:t>
            </a:r>
            <a:endParaRPr lang="es-MX" sz="1200">
              <a:latin typeface="+mj-lt"/>
            </a:endParaRPr>
          </a:p>
        </p:txBody>
      </p:sp>
      <p:sp>
        <p:nvSpPr>
          <p:cNvPr id="134" name="TextBox 133">
            <a:extLst>
              <a:ext uri="{FF2B5EF4-FFF2-40B4-BE49-F238E27FC236}">
                <a16:creationId xmlns:a16="http://schemas.microsoft.com/office/drawing/2014/main" id="{3664EED6-D98E-4332-AAA5-FBF3420BD543}"/>
              </a:ext>
            </a:extLst>
          </p:cNvPr>
          <p:cNvSpPr txBox="1"/>
          <p:nvPr/>
        </p:nvSpPr>
        <p:spPr>
          <a:xfrm>
            <a:off x="9998179" y="3972310"/>
            <a:ext cx="791740" cy="252826"/>
          </a:xfrm>
          <a:prstGeom prst="rect">
            <a:avLst/>
          </a:prstGeom>
          <a:noFill/>
        </p:spPr>
        <p:txBody>
          <a:bodyPr wrap="square" rtlCol="0">
            <a:spAutoFit/>
          </a:bodyPr>
          <a:lstStyle/>
          <a:p>
            <a:pPr algn="ctr">
              <a:lnSpc>
                <a:spcPct val="70000"/>
              </a:lnSpc>
            </a:pPr>
            <a:r>
              <a:rPr lang="es-ES" sz="1400" b="1">
                <a:latin typeface="+mj-lt"/>
              </a:rPr>
              <a:t>Gpo.2</a:t>
            </a:r>
            <a:endParaRPr lang="es-MX" sz="1200">
              <a:latin typeface="+mj-lt"/>
            </a:endParaRPr>
          </a:p>
        </p:txBody>
      </p:sp>
      <p:sp>
        <p:nvSpPr>
          <p:cNvPr id="135" name="TextBox 134">
            <a:extLst>
              <a:ext uri="{FF2B5EF4-FFF2-40B4-BE49-F238E27FC236}">
                <a16:creationId xmlns:a16="http://schemas.microsoft.com/office/drawing/2014/main" id="{72BFD491-B36E-4430-9D7D-7454538DA942}"/>
              </a:ext>
            </a:extLst>
          </p:cNvPr>
          <p:cNvSpPr txBox="1"/>
          <p:nvPr/>
        </p:nvSpPr>
        <p:spPr>
          <a:xfrm>
            <a:off x="10690813" y="3972310"/>
            <a:ext cx="791740" cy="252826"/>
          </a:xfrm>
          <a:prstGeom prst="rect">
            <a:avLst/>
          </a:prstGeom>
          <a:noFill/>
        </p:spPr>
        <p:txBody>
          <a:bodyPr wrap="square" rtlCol="0">
            <a:spAutoFit/>
          </a:bodyPr>
          <a:lstStyle/>
          <a:p>
            <a:pPr algn="ctr">
              <a:lnSpc>
                <a:spcPct val="70000"/>
              </a:lnSpc>
            </a:pPr>
            <a:r>
              <a:rPr lang="es-ES" sz="1400" b="1">
                <a:latin typeface="+mj-lt"/>
              </a:rPr>
              <a:t>Gpo.3</a:t>
            </a:r>
            <a:endParaRPr lang="es-MX" sz="1200">
              <a:latin typeface="+mj-lt"/>
            </a:endParaRPr>
          </a:p>
        </p:txBody>
      </p:sp>
      <p:sp>
        <p:nvSpPr>
          <p:cNvPr id="136" name="TextBox 135">
            <a:extLst>
              <a:ext uri="{FF2B5EF4-FFF2-40B4-BE49-F238E27FC236}">
                <a16:creationId xmlns:a16="http://schemas.microsoft.com/office/drawing/2014/main" id="{B4086CA2-3B8F-4513-9E76-DC82D8C9AFD0}"/>
              </a:ext>
            </a:extLst>
          </p:cNvPr>
          <p:cNvSpPr txBox="1"/>
          <p:nvPr/>
        </p:nvSpPr>
        <p:spPr>
          <a:xfrm>
            <a:off x="9453089" y="3600685"/>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14.6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7" name="TextBox 136">
            <a:extLst>
              <a:ext uri="{FF2B5EF4-FFF2-40B4-BE49-F238E27FC236}">
                <a16:creationId xmlns:a16="http://schemas.microsoft.com/office/drawing/2014/main" id="{C0C87FAC-FCB9-4958-B05E-9B3E5EF3CA8C}"/>
              </a:ext>
            </a:extLst>
          </p:cNvPr>
          <p:cNvSpPr txBox="1"/>
          <p:nvPr/>
        </p:nvSpPr>
        <p:spPr>
          <a:xfrm>
            <a:off x="10483115" y="3607700"/>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15.7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8" name="TextBox 137">
            <a:extLst>
              <a:ext uri="{FF2B5EF4-FFF2-40B4-BE49-F238E27FC236}">
                <a16:creationId xmlns:a16="http://schemas.microsoft.com/office/drawing/2014/main" id="{25DFDA28-8185-47D5-8F5F-D51592F7FB8D}"/>
              </a:ext>
            </a:extLst>
          </p:cNvPr>
          <p:cNvSpPr txBox="1"/>
          <p:nvPr/>
        </p:nvSpPr>
        <p:spPr>
          <a:xfrm>
            <a:off x="9329552" y="4275069"/>
            <a:ext cx="701031"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11.6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9" name="TextBox 138">
            <a:extLst>
              <a:ext uri="{FF2B5EF4-FFF2-40B4-BE49-F238E27FC236}">
                <a16:creationId xmlns:a16="http://schemas.microsoft.com/office/drawing/2014/main" id="{935AC214-85D8-4EEC-804A-96FF0E4F5371}"/>
              </a:ext>
            </a:extLst>
          </p:cNvPr>
          <p:cNvSpPr txBox="1"/>
          <p:nvPr/>
        </p:nvSpPr>
        <p:spPr>
          <a:xfrm>
            <a:off x="10043534" y="4283585"/>
            <a:ext cx="701031"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13.5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40" name="TextBox 139">
            <a:extLst>
              <a:ext uri="{FF2B5EF4-FFF2-40B4-BE49-F238E27FC236}">
                <a16:creationId xmlns:a16="http://schemas.microsoft.com/office/drawing/2014/main" id="{DF1EBB78-0EE6-4A35-A52F-53071E8EC948}"/>
              </a:ext>
            </a:extLst>
          </p:cNvPr>
          <p:cNvSpPr txBox="1"/>
          <p:nvPr/>
        </p:nvSpPr>
        <p:spPr>
          <a:xfrm>
            <a:off x="10743565" y="4284348"/>
            <a:ext cx="686237"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17.8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41" name="Content Placeholder 2">
            <a:extLst>
              <a:ext uri="{FF2B5EF4-FFF2-40B4-BE49-F238E27FC236}">
                <a16:creationId xmlns:a16="http://schemas.microsoft.com/office/drawing/2014/main" id="{19CB08BD-CF8D-4D25-BCEB-2EB1B5620A40}"/>
              </a:ext>
            </a:extLst>
          </p:cNvPr>
          <p:cNvSpPr>
            <a:spLocks noGrp="1"/>
          </p:cNvSpPr>
          <p:nvPr>
            <p:ph idx="1"/>
          </p:nvPr>
        </p:nvSpPr>
        <p:spPr>
          <a:xfrm>
            <a:off x="373404" y="843524"/>
            <a:ext cx="11087098" cy="352880"/>
          </a:xfrm>
        </p:spPr>
        <p:txBody>
          <a:bodyPr>
            <a:normAutofit/>
          </a:bodyPr>
          <a:lstStyle/>
          <a:p>
            <a:r>
              <a:rPr lang="es-ES" b="0" spc="0">
                <a:latin typeface="+mj-lt"/>
              </a:rPr>
              <a:t>Para 2016, en el país hay </a:t>
            </a:r>
            <a:r>
              <a:rPr lang="es-ES" spc="0">
                <a:latin typeface="+mj-lt"/>
              </a:rPr>
              <a:t>19.1 millones de personas </a:t>
            </a:r>
            <a:r>
              <a:rPr lang="es-ES" spc="0"/>
              <a:t>(15.5%) </a:t>
            </a:r>
            <a:r>
              <a:rPr lang="es-ES" b="0" spc="0">
                <a:latin typeface="+mj-lt"/>
              </a:rPr>
              <a:t>con carencia por acceso a los servicios de salud.</a:t>
            </a:r>
            <a:endParaRPr lang="es-MX" spc="0"/>
          </a:p>
        </p:txBody>
      </p:sp>
      <p:sp>
        <p:nvSpPr>
          <p:cNvPr id="95" name="TextBox 94">
            <a:extLst>
              <a:ext uri="{FF2B5EF4-FFF2-40B4-BE49-F238E27FC236}">
                <a16:creationId xmlns:a16="http://schemas.microsoft.com/office/drawing/2014/main" id="{EF422610-30A9-4E5C-83F6-46FD3A5B91D7}"/>
              </a:ext>
            </a:extLst>
          </p:cNvPr>
          <p:cNvSpPr txBox="1"/>
          <p:nvPr/>
        </p:nvSpPr>
        <p:spPr>
          <a:xfrm>
            <a:off x="2888977" y="1954344"/>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17.9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14" name="TextBox 113">
            <a:extLst>
              <a:ext uri="{FF2B5EF4-FFF2-40B4-BE49-F238E27FC236}">
                <a16:creationId xmlns:a16="http://schemas.microsoft.com/office/drawing/2014/main" id="{F48A5578-E463-43E6-BE10-A119A700FA0D}"/>
              </a:ext>
            </a:extLst>
          </p:cNvPr>
          <p:cNvSpPr txBox="1"/>
          <p:nvPr/>
        </p:nvSpPr>
        <p:spPr>
          <a:xfrm>
            <a:off x="2902387" y="2380291"/>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13.4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15" name="TextBox 114">
            <a:extLst>
              <a:ext uri="{FF2B5EF4-FFF2-40B4-BE49-F238E27FC236}">
                <a16:creationId xmlns:a16="http://schemas.microsoft.com/office/drawing/2014/main" id="{D671DB1F-3200-4C1E-9AED-9B94E415D158}"/>
              </a:ext>
            </a:extLst>
          </p:cNvPr>
          <p:cNvSpPr txBox="1"/>
          <p:nvPr/>
        </p:nvSpPr>
        <p:spPr>
          <a:xfrm>
            <a:off x="4256627" y="1954344"/>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18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16" name="TextBox 115">
            <a:extLst>
              <a:ext uri="{FF2B5EF4-FFF2-40B4-BE49-F238E27FC236}">
                <a16:creationId xmlns:a16="http://schemas.microsoft.com/office/drawing/2014/main" id="{24C24907-4280-4610-9E48-F10AA059F7C7}"/>
              </a:ext>
            </a:extLst>
          </p:cNvPr>
          <p:cNvSpPr txBox="1"/>
          <p:nvPr/>
        </p:nvSpPr>
        <p:spPr>
          <a:xfrm>
            <a:off x="4283162" y="2380292"/>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13.1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18" name="TextBox 117">
            <a:extLst>
              <a:ext uri="{FF2B5EF4-FFF2-40B4-BE49-F238E27FC236}">
                <a16:creationId xmlns:a16="http://schemas.microsoft.com/office/drawing/2014/main" id="{2A28E5B0-E829-427D-B89D-E31C082BDF39}"/>
              </a:ext>
            </a:extLst>
          </p:cNvPr>
          <p:cNvSpPr txBox="1"/>
          <p:nvPr/>
        </p:nvSpPr>
        <p:spPr>
          <a:xfrm>
            <a:off x="5620894" y="1954345"/>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13.6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19" name="TextBox 118">
            <a:extLst>
              <a:ext uri="{FF2B5EF4-FFF2-40B4-BE49-F238E27FC236}">
                <a16:creationId xmlns:a16="http://schemas.microsoft.com/office/drawing/2014/main" id="{A5D802F0-8C97-44E1-B992-4F92862C4B84}"/>
              </a:ext>
            </a:extLst>
          </p:cNvPr>
          <p:cNvSpPr txBox="1"/>
          <p:nvPr/>
        </p:nvSpPr>
        <p:spPr>
          <a:xfrm>
            <a:off x="5620894" y="2380291"/>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13.4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20" name="TextBox 119">
            <a:extLst>
              <a:ext uri="{FF2B5EF4-FFF2-40B4-BE49-F238E27FC236}">
                <a16:creationId xmlns:a16="http://schemas.microsoft.com/office/drawing/2014/main" id="{4D958486-805E-40D8-84A9-D061A8EB2986}"/>
              </a:ext>
            </a:extLst>
          </p:cNvPr>
          <p:cNvSpPr txBox="1"/>
          <p:nvPr/>
        </p:nvSpPr>
        <p:spPr>
          <a:xfrm>
            <a:off x="6941300" y="1954344"/>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21.7</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21" name="TextBox 120">
            <a:extLst>
              <a:ext uri="{FF2B5EF4-FFF2-40B4-BE49-F238E27FC236}">
                <a16:creationId xmlns:a16="http://schemas.microsoft.com/office/drawing/2014/main" id="{BBCAAC25-0CDD-4D28-B320-BA77DBB24A7D}"/>
              </a:ext>
            </a:extLst>
          </p:cNvPr>
          <p:cNvSpPr txBox="1"/>
          <p:nvPr/>
        </p:nvSpPr>
        <p:spPr>
          <a:xfrm>
            <a:off x="6950507" y="2380292"/>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16.3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2" name="TextBox 141">
            <a:extLst>
              <a:ext uri="{FF2B5EF4-FFF2-40B4-BE49-F238E27FC236}">
                <a16:creationId xmlns:a16="http://schemas.microsoft.com/office/drawing/2014/main" id="{B4AB027D-C610-42AD-812F-8A2FCCB2B464}"/>
              </a:ext>
            </a:extLst>
          </p:cNvPr>
          <p:cNvSpPr txBox="1"/>
          <p:nvPr/>
        </p:nvSpPr>
        <p:spPr>
          <a:xfrm>
            <a:off x="8381393" y="1954345"/>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15.8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3" name="TextBox 142">
            <a:extLst>
              <a:ext uri="{FF2B5EF4-FFF2-40B4-BE49-F238E27FC236}">
                <a16:creationId xmlns:a16="http://schemas.microsoft.com/office/drawing/2014/main" id="{EE08BA65-9EC8-4F7E-B4E7-548CC7A57913}"/>
              </a:ext>
            </a:extLst>
          </p:cNvPr>
          <p:cNvSpPr txBox="1"/>
          <p:nvPr/>
        </p:nvSpPr>
        <p:spPr>
          <a:xfrm>
            <a:off x="8381393" y="2380291"/>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10.7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4" name="TextBox 143">
            <a:extLst>
              <a:ext uri="{FF2B5EF4-FFF2-40B4-BE49-F238E27FC236}">
                <a16:creationId xmlns:a16="http://schemas.microsoft.com/office/drawing/2014/main" id="{6C1D19D9-20F8-44D7-B887-0D55270BA413}"/>
              </a:ext>
            </a:extLst>
          </p:cNvPr>
          <p:cNvSpPr txBox="1"/>
          <p:nvPr/>
        </p:nvSpPr>
        <p:spPr>
          <a:xfrm>
            <a:off x="9932378" y="1954345"/>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18.5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5" name="TextBox 144">
            <a:extLst>
              <a:ext uri="{FF2B5EF4-FFF2-40B4-BE49-F238E27FC236}">
                <a16:creationId xmlns:a16="http://schemas.microsoft.com/office/drawing/2014/main" id="{7A8014D3-844A-4F30-9656-3C61B56075BB}"/>
              </a:ext>
            </a:extLst>
          </p:cNvPr>
          <p:cNvSpPr txBox="1"/>
          <p:nvPr/>
        </p:nvSpPr>
        <p:spPr>
          <a:xfrm>
            <a:off x="9932378" y="2380292"/>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14.1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6" name="TextBox 145">
            <a:extLst>
              <a:ext uri="{FF2B5EF4-FFF2-40B4-BE49-F238E27FC236}">
                <a16:creationId xmlns:a16="http://schemas.microsoft.com/office/drawing/2014/main" id="{B3EC13F9-5ED9-46DA-A81C-7AC347B025E8}"/>
              </a:ext>
            </a:extLst>
          </p:cNvPr>
          <p:cNvSpPr txBox="1"/>
          <p:nvPr/>
        </p:nvSpPr>
        <p:spPr>
          <a:xfrm>
            <a:off x="1939687" y="3952743"/>
            <a:ext cx="944039"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13.5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7" name="TextBox 146">
            <a:extLst>
              <a:ext uri="{FF2B5EF4-FFF2-40B4-BE49-F238E27FC236}">
                <a16:creationId xmlns:a16="http://schemas.microsoft.com/office/drawing/2014/main" id="{6A0DF769-D652-4CB5-9325-1D81E8006A53}"/>
              </a:ext>
            </a:extLst>
          </p:cNvPr>
          <p:cNvSpPr txBox="1"/>
          <p:nvPr/>
        </p:nvSpPr>
        <p:spPr>
          <a:xfrm>
            <a:off x="2995342" y="3952743"/>
            <a:ext cx="1037741"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12.9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8" name="TextBox 147">
            <a:extLst>
              <a:ext uri="{FF2B5EF4-FFF2-40B4-BE49-F238E27FC236}">
                <a16:creationId xmlns:a16="http://schemas.microsoft.com/office/drawing/2014/main" id="{B9DDF2D9-3EF6-486A-94EE-089002A926DB}"/>
              </a:ext>
            </a:extLst>
          </p:cNvPr>
          <p:cNvSpPr txBox="1"/>
          <p:nvPr/>
        </p:nvSpPr>
        <p:spPr>
          <a:xfrm>
            <a:off x="4134038" y="3952743"/>
            <a:ext cx="1014057"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22.7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49" name="TextBox 148">
            <a:extLst>
              <a:ext uri="{FF2B5EF4-FFF2-40B4-BE49-F238E27FC236}">
                <a16:creationId xmlns:a16="http://schemas.microsoft.com/office/drawing/2014/main" id="{0915D778-1C4F-4DFE-B15A-0880DBD128A4}"/>
              </a:ext>
            </a:extLst>
          </p:cNvPr>
          <p:cNvSpPr txBox="1"/>
          <p:nvPr/>
        </p:nvSpPr>
        <p:spPr>
          <a:xfrm>
            <a:off x="5207351" y="3952743"/>
            <a:ext cx="943001"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15.2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50" name="TextBox 149">
            <a:extLst>
              <a:ext uri="{FF2B5EF4-FFF2-40B4-BE49-F238E27FC236}">
                <a16:creationId xmlns:a16="http://schemas.microsoft.com/office/drawing/2014/main" id="{B30C5082-01DC-472D-962F-368DF8675BDF}"/>
              </a:ext>
            </a:extLst>
          </p:cNvPr>
          <p:cNvSpPr txBox="1"/>
          <p:nvPr/>
        </p:nvSpPr>
        <p:spPr>
          <a:xfrm>
            <a:off x="6392874" y="3952743"/>
            <a:ext cx="1014057"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9.5 </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51" name="TextBox 150">
            <a:extLst>
              <a:ext uri="{FF2B5EF4-FFF2-40B4-BE49-F238E27FC236}">
                <a16:creationId xmlns:a16="http://schemas.microsoft.com/office/drawing/2014/main" id="{7D30F841-4677-48D0-81F4-1327490FBFEE}"/>
              </a:ext>
            </a:extLst>
          </p:cNvPr>
          <p:cNvSpPr txBox="1"/>
          <p:nvPr/>
        </p:nvSpPr>
        <p:spPr>
          <a:xfrm>
            <a:off x="1967190" y="5704191"/>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13.2</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52" name="TextBox 151">
            <a:extLst>
              <a:ext uri="{FF2B5EF4-FFF2-40B4-BE49-F238E27FC236}">
                <a16:creationId xmlns:a16="http://schemas.microsoft.com/office/drawing/2014/main" id="{9A0F39F5-5C8A-4981-8740-D1327AC415B2}"/>
              </a:ext>
            </a:extLst>
          </p:cNvPr>
          <p:cNvSpPr txBox="1"/>
          <p:nvPr/>
        </p:nvSpPr>
        <p:spPr>
          <a:xfrm>
            <a:off x="2949192" y="5704191"/>
            <a:ext cx="900000" cy="324000"/>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16.2</a:t>
            </a:r>
            <a:r>
              <a:rPr lang="es-ES" sz="16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53" name="TextBox 152">
            <a:extLst>
              <a:ext uri="{FF2B5EF4-FFF2-40B4-BE49-F238E27FC236}">
                <a16:creationId xmlns:a16="http://schemas.microsoft.com/office/drawing/2014/main" id="{256F5DF0-5A76-4A97-A51E-E66ADDDABAC7}"/>
              </a:ext>
            </a:extLst>
          </p:cNvPr>
          <p:cNvSpPr txBox="1"/>
          <p:nvPr/>
        </p:nvSpPr>
        <p:spPr>
          <a:xfrm>
            <a:off x="5765309" y="5705378"/>
            <a:ext cx="846045"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12 </a:t>
            </a:r>
            <a:r>
              <a:rPr lang="es-ES" sz="1600" b="1">
                <a:solidFill>
                  <a:schemeClr val="tx1">
                    <a:lumMod val="65000"/>
                    <a:lumOff val="35000"/>
                  </a:schemeClr>
                </a:solidFill>
                <a:latin typeface="+mj-lt"/>
              </a:rPr>
              <a:t>%</a:t>
            </a:r>
            <a:endParaRPr lang="es-MX" sz="2000">
              <a:solidFill>
                <a:schemeClr val="tx1">
                  <a:lumMod val="65000"/>
                  <a:lumOff val="35000"/>
                </a:schemeClr>
              </a:solidFill>
              <a:latin typeface="+mj-lt"/>
            </a:endParaRPr>
          </a:p>
        </p:txBody>
      </p:sp>
      <p:sp>
        <p:nvSpPr>
          <p:cNvPr id="154" name="TextBox 153">
            <a:extLst>
              <a:ext uri="{FF2B5EF4-FFF2-40B4-BE49-F238E27FC236}">
                <a16:creationId xmlns:a16="http://schemas.microsoft.com/office/drawing/2014/main" id="{E5AB6D26-C08E-442E-A872-9F4C59D2B7B6}"/>
              </a:ext>
            </a:extLst>
          </p:cNvPr>
          <p:cNvSpPr txBox="1"/>
          <p:nvPr/>
        </p:nvSpPr>
        <p:spPr>
          <a:xfrm>
            <a:off x="6582168" y="5705378"/>
            <a:ext cx="1037741"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15.8 </a:t>
            </a:r>
            <a:r>
              <a:rPr lang="es-ES" sz="1600" b="1">
                <a:solidFill>
                  <a:schemeClr val="tx1">
                    <a:lumMod val="65000"/>
                    <a:lumOff val="35000"/>
                  </a:schemeClr>
                </a:solidFill>
                <a:latin typeface="+mj-lt"/>
              </a:rPr>
              <a:t>%</a:t>
            </a:r>
            <a:endParaRPr lang="es-MX" sz="2000">
              <a:solidFill>
                <a:schemeClr val="tx1">
                  <a:lumMod val="65000"/>
                  <a:lumOff val="35000"/>
                </a:schemeClr>
              </a:solidFill>
              <a:latin typeface="+mj-lt"/>
            </a:endParaRPr>
          </a:p>
        </p:txBody>
      </p:sp>
      <p:sp>
        <p:nvSpPr>
          <p:cNvPr id="155" name="TextBox 154">
            <a:extLst>
              <a:ext uri="{FF2B5EF4-FFF2-40B4-BE49-F238E27FC236}">
                <a16:creationId xmlns:a16="http://schemas.microsoft.com/office/drawing/2014/main" id="{D99DBABC-2F27-47E7-B21F-FE9AB9F236B6}"/>
              </a:ext>
            </a:extLst>
          </p:cNvPr>
          <p:cNvSpPr txBox="1"/>
          <p:nvPr/>
        </p:nvSpPr>
        <p:spPr>
          <a:xfrm>
            <a:off x="9411018" y="5705378"/>
            <a:ext cx="911610"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15.5 </a:t>
            </a:r>
            <a:r>
              <a:rPr lang="es-ES" sz="1600" b="1">
                <a:solidFill>
                  <a:schemeClr val="tx1">
                    <a:lumMod val="65000"/>
                    <a:lumOff val="35000"/>
                  </a:schemeClr>
                </a:solidFill>
                <a:latin typeface="+mj-lt"/>
              </a:rPr>
              <a:t>%</a:t>
            </a:r>
            <a:endParaRPr lang="es-MX" sz="2000">
              <a:solidFill>
                <a:schemeClr val="tx1">
                  <a:lumMod val="65000"/>
                  <a:lumOff val="35000"/>
                </a:schemeClr>
              </a:solidFill>
              <a:latin typeface="+mj-lt"/>
            </a:endParaRPr>
          </a:p>
        </p:txBody>
      </p:sp>
      <p:sp>
        <p:nvSpPr>
          <p:cNvPr id="86" name="TextBox 85">
            <a:extLst>
              <a:ext uri="{FF2B5EF4-FFF2-40B4-BE49-F238E27FC236}">
                <a16:creationId xmlns:a16="http://schemas.microsoft.com/office/drawing/2014/main" id="{24AFC858-52B0-4DB4-8D2F-7F4AB438EF27}"/>
              </a:ext>
            </a:extLst>
          </p:cNvPr>
          <p:cNvSpPr txBox="1"/>
          <p:nvPr/>
        </p:nvSpPr>
        <p:spPr>
          <a:xfrm>
            <a:off x="91604" y="6580669"/>
            <a:ext cx="9610898" cy="229935"/>
          </a:xfrm>
          <a:prstGeom prst="rect">
            <a:avLst/>
          </a:prstGeom>
          <a:noFill/>
        </p:spPr>
        <p:txBody>
          <a:bodyPr wrap="square" rtlCol="0">
            <a:spAutoFit/>
          </a:bodyPr>
          <a:lstStyle/>
          <a:p>
            <a:pPr>
              <a:lnSpc>
                <a:spcPct val="70000"/>
              </a:lnSpc>
            </a:pPr>
            <a:r>
              <a:rPr lang="es-ES" sz="1200" spc="300" dirty="0">
                <a:solidFill>
                  <a:schemeClr val="bg1"/>
                </a:solidFill>
                <a:latin typeface="+mj-lt"/>
              </a:rPr>
              <a:t>Medición de la pobreza – CONEVAL, 2016</a:t>
            </a:r>
            <a:endParaRPr lang="es-MX" sz="1100" spc="300" dirty="0">
              <a:solidFill>
                <a:schemeClr val="bg1"/>
              </a:solidFill>
              <a:latin typeface="+mj-lt"/>
            </a:endParaRPr>
          </a:p>
        </p:txBody>
      </p:sp>
    </p:spTree>
    <p:extLst>
      <p:ext uri="{BB962C8B-B14F-4D97-AF65-F5344CB8AC3E}">
        <p14:creationId xmlns:p14="http://schemas.microsoft.com/office/powerpoint/2010/main" val="296241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2AF78E-5D35-4989-9A73-C607D66A3DF2}"/>
              </a:ext>
            </a:extLst>
          </p:cNvPr>
          <p:cNvSpPr txBox="1"/>
          <p:nvPr/>
        </p:nvSpPr>
        <p:spPr>
          <a:xfrm>
            <a:off x="322436" y="304412"/>
            <a:ext cx="10937443" cy="470898"/>
          </a:xfrm>
          <a:prstGeom prst="rect">
            <a:avLst/>
          </a:prstGeom>
          <a:noFill/>
        </p:spPr>
        <p:txBody>
          <a:bodyPr wrap="square" rtlCol="0">
            <a:spAutoFit/>
          </a:bodyPr>
          <a:lstStyle/>
          <a:p>
            <a:pPr>
              <a:lnSpc>
                <a:spcPct val="80000"/>
              </a:lnSpc>
            </a:pPr>
            <a:r>
              <a:rPr lang="es-ES" sz="3000" b="1">
                <a:solidFill>
                  <a:schemeClr val="tx1">
                    <a:lumMod val="85000"/>
                    <a:lumOff val="15000"/>
                  </a:schemeClr>
                </a:solidFill>
              </a:rPr>
              <a:t>Población con carencia de acceso a servicios básicos en la vivienda</a:t>
            </a:r>
          </a:p>
        </p:txBody>
      </p:sp>
      <p:grpSp>
        <p:nvGrpSpPr>
          <p:cNvPr id="10" name="Group 9">
            <a:extLst>
              <a:ext uri="{FF2B5EF4-FFF2-40B4-BE49-F238E27FC236}">
                <a16:creationId xmlns:a16="http://schemas.microsoft.com/office/drawing/2014/main" id="{41B703EF-C927-4EDA-8A8F-095FC55E4A65}"/>
              </a:ext>
            </a:extLst>
          </p:cNvPr>
          <p:cNvGrpSpPr/>
          <p:nvPr/>
        </p:nvGrpSpPr>
        <p:grpSpPr>
          <a:xfrm>
            <a:off x="406640" y="1331089"/>
            <a:ext cx="11053862" cy="1578021"/>
            <a:chOff x="406640" y="1384254"/>
            <a:chExt cx="11053862" cy="1671494"/>
          </a:xfrm>
        </p:grpSpPr>
        <p:sp>
          <p:nvSpPr>
            <p:cNvPr id="8" name="Rectangle 7">
              <a:extLst>
                <a:ext uri="{FF2B5EF4-FFF2-40B4-BE49-F238E27FC236}">
                  <a16:creationId xmlns:a16="http://schemas.microsoft.com/office/drawing/2014/main" id="{C9FDE279-A4BD-43C0-8293-73901DBC8CBB}"/>
                </a:ext>
              </a:extLst>
            </p:cNvPr>
            <p:cNvSpPr/>
            <p:nvPr/>
          </p:nvSpPr>
          <p:spPr>
            <a:xfrm>
              <a:off x="406640" y="1384254"/>
              <a:ext cx="11053862" cy="1671494"/>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id="{435EC500-1581-412B-9AE8-CFA4E6F061F3}"/>
                </a:ext>
              </a:extLst>
            </p:cNvPr>
            <p:cNvSpPr/>
            <p:nvPr/>
          </p:nvSpPr>
          <p:spPr>
            <a:xfrm>
              <a:off x="1876927" y="1423386"/>
              <a:ext cx="9532601" cy="158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8" name="Group 67">
            <a:extLst>
              <a:ext uri="{FF2B5EF4-FFF2-40B4-BE49-F238E27FC236}">
                <a16:creationId xmlns:a16="http://schemas.microsoft.com/office/drawing/2014/main" id="{0CD6C5EF-5159-42CC-A352-BF92DDD88BB3}"/>
              </a:ext>
            </a:extLst>
          </p:cNvPr>
          <p:cNvGrpSpPr/>
          <p:nvPr/>
        </p:nvGrpSpPr>
        <p:grpSpPr>
          <a:xfrm>
            <a:off x="406640" y="3064639"/>
            <a:ext cx="7325703" cy="1578021"/>
            <a:chOff x="406640" y="3117804"/>
            <a:chExt cx="7325703" cy="1578021"/>
          </a:xfrm>
        </p:grpSpPr>
        <p:sp>
          <p:nvSpPr>
            <p:cNvPr id="12" name="Rectangle 11">
              <a:extLst>
                <a:ext uri="{FF2B5EF4-FFF2-40B4-BE49-F238E27FC236}">
                  <a16:creationId xmlns:a16="http://schemas.microsoft.com/office/drawing/2014/main" id="{1E7B48B6-1477-4F45-BA45-E6393F6C7F57}"/>
                </a:ext>
              </a:extLst>
            </p:cNvPr>
            <p:cNvSpPr/>
            <p:nvPr/>
          </p:nvSpPr>
          <p:spPr>
            <a:xfrm>
              <a:off x="406640" y="3117804"/>
              <a:ext cx="7325703"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angle 12">
              <a:extLst>
                <a:ext uri="{FF2B5EF4-FFF2-40B4-BE49-F238E27FC236}">
                  <a16:creationId xmlns:a16="http://schemas.microsoft.com/office/drawing/2014/main" id="{3E905785-3757-49DD-BD42-6003C2D39152}"/>
                </a:ext>
              </a:extLst>
            </p:cNvPr>
            <p:cNvSpPr/>
            <p:nvPr/>
          </p:nvSpPr>
          <p:spPr>
            <a:xfrm>
              <a:off x="1876927" y="3154748"/>
              <a:ext cx="5796423"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3" name="Group 52">
            <a:extLst>
              <a:ext uri="{FF2B5EF4-FFF2-40B4-BE49-F238E27FC236}">
                <a16:creationId xmlns:a16="http://schemas.microsoft.com/office/drawing/2014/main" id="{4FB1BDEB-6C87-4E84-BFF3-435590D21069}"/>
              </a:ext>
            </a:extLst>
          </p:cNvPr>
          <p:cNvGrpSpPr/>
          <p:nvPr/>
        </p:nvGrpSpPr>
        <p:grpSpPr>
          <a:xfrm>
            <a:off x="406641" y="4796589"/>
            <a:ext cx="3597546" cy="1578021"/>
            <a:chOff x="406641" y="4849754"/>
            <a:chExt cx="3597546" cy="1578021"/>
          </a:xfrm>
        </p:grpSpPr>
        <p:sp>
          <p:nvSpPr>
            <p:cNvPr id="28" name="Rectangle 27">
              <a:extLst>
                <a:ext uri="{FF2B5EF4-FFF2-40B4-BE49-F238E27FC236}">
                  <a16:creationId xmlns:a16="http://schemas.microsoft.com/office/drawing/2014/main" id="{D7F2857F-492A-4629-9917-99D511072AB0}"/>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angle 28">
              <a:extLst>
                <a:ext uri="{FF2B5EF4-FFF2-40B4-BE49-F238E27FC236}">
                  <a16:creationId xmlns:a16="http://schemas.microsoft.com/office/drawing/2014/main" id="{55515BF2-018A-42DF-86D3-7FD69DFAC23F}"/>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5" name="Group 54">
            <a:extLst>
              <a:ext uri="{FF2B5EF4-FFF2-40B4-BE49-F238E27FC236}">
                <a16:creationId xmlns:a16="http://schemas.microsoft.com/office/drawing/2014/main" id="{D75C5550-58D2-4ADC-8DF4-694DF1A0A4D9}"/>
              </a:ext>
            </a:extLst>
          </p:cNvPr>
          <p:cNvGrpSpPr/>
          <p:nvPr/>
        </p:nvGrpSpPr>
        <p:grpSpPr>
          <a:xfrm>
            <a:off x="7862956" y="4796589"/>
            <a:ext cx="3597546" cy="1578021"/>
            <a:chOff x="406641" y="4849754"/>
            <a:chExt cx="3597546" cy="1578021"/>
          </a:xfrm>
        </p:grpSpPr>
        <p:sp>
          <p:nvSpPr>
            <p:cNvPr id="56" name="Rectangle 55">
              <a:extLst>
                <a:ext uri="{FF2B5EF4-FFF2-40B4-BE49-F238E27FC236}">
                  <a16:creationId xmlns:a16="http://schemas.microsoft.com/office/drawing/2014/main" id="{A4CAF576-AE4D-4400-B09B-8890CB73B970}"/>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angle 56">
              <a:extLst>
                <a:ext uri="{FF2B5EF4-FFF2-40B4-BE49-F238E27FC236}">
                  <a16:creationId xmlns:a16="http://schemas.microsoft.com/office/drawing/2014/main" id="{2B98C19D-5B79-4862-8AF7-43EF77DCC23A}"/>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8" name="Group 57">
            <a:extLst>
              <a:ext uri="{FF2B5EF4-FFF2-40B4-BE49-F238E27FC236}">
                <a16:creationId xmlns:a16="http://schemas.microsoft.com/office/drawing/2014/main" id="{723EF1DA-5B69-4F32-B982-35932FC9CB36}"/>
              </a:ext>
            </a:extLst>
          </p:cNvPr>
          <p:cNvGrpSpPr/>
          <p:nvPr/>
        </p:nvGrpSpPr>
        <p:grpSpPr>
          <a:xfrm>
            <a:off x="4134798" y="4796589"/>
            <a:ext cx="3597546" cy="1578021"/>
            <a:chOff x="406641" y="4849754"/>
            <a:chExt cx="3597546" cy="1578021"/>
          </a:xfrm>
        </p:grpSpPr>
        <p:sp>
          <p:nvSpPr>
            <p:cNvPr id="59" name="Rectangle 58">
              <a:extLst>
                <a:ext uri="{FF2B5EF4-FFF2-40B4-BE49-F238E27FC236}">
                  <a16:creationId xmlns:a16="http://schemas.microsoft.com/office/drawing/2014/main" id="{6B0E6DE7-4AFE-4457-80CC-0444023D6F4D}"/>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60" name="Rectangle 59">
              <a:extLst>
                <a:ext uri="{FF2B5EF4-FFF2-40B4-BE49-F238E27FC236}">
                  <a16:creationId xmlns:a16="http://schemas.microsoft.com/office/drawing/2014/main" id="{117860C9-A329-4311-ABBE-F505BD8BDF56}"/>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grpSp>
      <p:grpSp>
        <p:nvGrpSpPr>
          <p:cNvPr id="61" name="Group 60">
            <a:extLst>
              <a:ext uri="{FF2B5EF4-FFF2-40B4-BE49-F238E27FC236}">
                <a16:creationId xmlns:a16="http://schemas.microsoft.com/office/drawing/2014/main" id="{7BD292EB-E315-41FC-B3F2-1B7675D1BFB1}"/>
              </a:ext>
            </a:extLst>
          </p:cNvPr>
          <p:cNvGrpSpPr/>
          <p:nvPr/>
        </p:nvGrpSpPr>
        <p:grpSpPr>
          <a:xfrm>
            <a:off x="7862956" y="3062274"/>
            <a:ext cx="3597546" cy="1578021"/>
            <a:chOff x="406641" y="4849754"/>
            <a:chExt cx="3597546" cy="1578021"/>
          </a:xfrm>
        </p:grpSpPr>
        <p:sp>
          <p:nvSpPr>
            <p:cNvPr id="62" name="Rectangle 61">
              <a:extLst>
                <a:ext uri="{FF2B5EF4-FFF2-40B4-BE49-F238E27FC236}">
                  <a16:creationId xmlns:a16="http://schemas.microsoft.com/office/drawing/2014/main" id="{CF8D94B3-4E85-40DA-B62B-44BB5AD343E3}"/>
                </a:ext>
              </a:extLst>
            </p:cNvPr>
            <p:cNvSpPr/>
            <p:nvPr/>
          </p:nvSpPr>
          <p:spPr>
            <a:xfrm>
              <a:off x="406641" y="4849754"/>
              <a:ext cx="3597546" cy="1578021"/>
            </a:xfrm>
            <a:prstGeom prst="rect">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angle 62">
              <a:extLst>
                <a:ext uri="{FF2B5EF4-FFF2-40B4-BE49-F238E27FC236}">
                  <a16:creationId xmlns:a16="http://schemas.microsoft.com/office/drawing/2014/main" id="{A8108676-F794-4A9C-907D-33E9DFD97A85}"/>
                </a:ext>
              </a:extLst>
            </p:cNvPr>
            <p:cNvSpPr/>
            <p:nvPr/>
          </p:nvSpPr>
          <p:spPr>
            <a:xfrm>
              <a:off x="1876928" y="4889062"/>
              <a:ext cx="2068266" cy="1499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64" name="Graphic 63">
            <a:extLst>
              <a:ext uri="{FF2B5EF4-FFF2-40B4-BE49-F238E27FC236}">
                <a16:creationId xmlns:a16="http://schemas.microsoft.com/office/drawing/2014/main" id="{FA9348A0-629E-4AC8-B4CA-6AC040B76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81" y="1682134"/>
            <a:ext cx="739083" cy="650172"/>
          </a:xfrm>
          <a:prstGeom prst="rect">
            <a:avLst/>
          </a:prstGeom>
        </p:spPr>
      </p:pic>
      <p:sp>
        <p:nvSpPr>
          <p:cNvPr id="65" name="TextBox 64">
            <a:extLst>
              <a:ext uri="{FF2B5EF4-FFF2-40B4-BE49-F238E27FC236}">
                <a16:creationId xmlns:a16="http://schemas.microsoft.com/office/drawing/2014/main" id="{3812FC56-ED7D-4963-AE21-7339ED147F35}"/>
              </a:ext>
            </a:extLst>
          </p:cNvPr>
          <p:cNvSpPr txBox="1"/>
          <p:nvPr/>
        </p:nvSpPr>
        <p:spPr>
          <a:xfrm>
            <a:off x="621841" y="2341375"/>
            <a:ext cx="1112363" cy="400110"/>
          </a:xfrm>
          <a:prstGeom prst="rect">
            <a:avLst/>
          </a:prstGeom>
          <a:noFill/>
        </p:spPr>
        <p:txBody>
          <a:bodyPr wrap="square" rtlCol="0">
            <a:spAutoFit/>
          </a:bodyPr>
          <a:lstStyle/>
          <a:p>
            <a:pPr algn="ctr"/>
            <a:r>
              <a:rPr lang="es-ES" sz="2000" b="1">
                <a:solidFill>
                  <a:schemeClr val="bg1"/>
                </a:solidFill>
                <a:latin typeface="+mj-lt"/>
              </a:rPr>
              <a:t>Sexo</a:t>
            </a:r>
            <a:endParaRPr lang="es-MX">
              <a:solidFill>
                <a:schemeClr val="bg1"/>
              </a:solidFill>
              <a:latin typeface="+mj-lt"/>
            </a:endParaRPr>
          </a:p>
        </p:txBody>
      </p:sp>
      <p:pic>
        <p:nvPicPr>
          <p:cNvPr id="66" name="Graphic 65">
            <a:extLst>
              <a:ext uri="{FF2B5EF4-FFF2-40B4-BE49-F238E27FC236}">
                <a16:creationId xmlns:a16="http://schemas.microsoft.com/office/drawing/2014/main" id="{13494901-8DE1-4B90-B996-F9EF11FB6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032" y="3462468"/>
            <a:ext cx="581361" cy="437082"/>
          </a:xfrm>
          <a:prstGeom prst="rect">
            <a:avLst/>
          </a:prstGeom>
        </p:spPr>
      </p:pic>
      <p:sp>
        <p:nvSpPr>
          <p:cNvPr id="67" name="TextBox 66">
            <a:extLst>
              <a:ext uri="{FF2B5EF4-FFF2-40B4-BE49-F238E27FC236}">
                <a16:creationId xmlns:a16="http://schemas.microsoft.com/office/drawing/2014/main" id="{8AA4802B-FF5D-4E40-B5EF-F12F1CDA3102}"/>
              </a:ext>
            </a:extLst>
          </p:cNvPr>
          <p:cNvSpPr txBox="1"/>
          <p:nvPr/>
        </p:nvSpPr>
        <p:spPr>
          <a:xfrm>
            <a:off x="611531" y="3999326"/>
            <a:ext cx="1112363" cy="400110"/>
          </a:xfrm>
          <a:prstGeom prst="rect">
            <a:avLst/>
          </a:prstGeom>
          <a:noFill/>
        </p:spPr>
        <p:txBody>
          <a:bodyPr wrap="square" rtlCol="0">
            <a:spAutoFit/>
          </a:bodyPr>
          <a:lstStyle/>
          <a:p>
            <a:pPr algn="ctr"/>
            <a:r>
              <a:rPr lang="es-ES" sz="2000" b="1">
                <a:solidFill>
                  <a:schemeClr val="bg1"/>
                </a:solidFill>
                <a:latin typeface="+mj-lt"/>
              </a:rPr>
              <a:t>Edad</a:t>
            </a:r>
            <a:endParaRPr lang="es-MX">
              <a:solidFill>
                <a:schemeClr val="bg1"/>
              </a:solidFill>
              <a:latin typeface="+mj-lt"/>
            </a:endParaRPr>
          </a:p>
        </p:txBody>
      </p:sp>
      <p:pic>
        <p:nvPicPr>
          <p:cNvPr id="71" name="Graphic 70">
            <a:extLst>
              <a:ext uri="{FF2B5EF4-FFF2-40B4-BE49-F238E27FC236}">
                <a16:creationId xmlns:a16="http://schemas.microsoft.com/office/drawing/2014/main" id="{C57D4394-9C42-451A-A0A9-58E5DB25F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2519" y="5069080"/>
            <a:ext cx="409108" cy="533995"/>
          </a:xfrm>
          <a:prstGeom prst="rect">
            <a:avLst/>
          </a:prstGeom>
        </p:spPr>
      </p:pic>
      <p:sp>
        <p:nvSpPr>
          <p:cNvPr id="72" name="TextBox 71">
            <a:extLst>
              <a:ext uri="{FF2B5EF4-FFF2-40B4-BE49-F238E27FC236}">
                <a16:creationId xmlns:a16="http://schemas.microsoft.com/office/drawing/2014/main" id="{C8A199A2-FA1A-4803-829A-24F134B22BC8}"/>
              </a:ext>
            </a:extLst>
          </p:cNvPr>
          <p:cNvSpPr txBox="1"/>
          <p:nvPr/>
        </p:nvSpPr>
        <p:spPr>
          <a:xfrm>
            <a:off x="4139548" y="5664479"/>
            <a:ext cx="1470286" cy="584775"/>
          </a:xfrm>
          <a:prstGeom prst="rect">
            <a:avLst/>
          </a:prstGeom>
          <a:noFill/>
        </p:spPr>
        <p:txBody>
          <a:bodyPr wrap="square" rtlCol="0">
            <a:spAutoFit/>
          </a:bodyPr>
          <a:lstStyle/>
          <a:p>
            <a:pPr algn="ctr"/>
            <a:r>
              <a:rPr lang="es-ES" sz="1600" b="1">
                <a:solidFill>
                  <a:schemeClr val="bg1"/>
                </a:solidFill>
                <a:latin typeface="+mj-lt"/>
              </a:rPr>
              <a:t>Condición de</a:t>
            </a:r>
          </a:p>
          <a:p>
            <a:pPr algn="ctr"/>
            <a:r>
              <a:rPr lang="es-ES" sz="1600" b="1">
                <a:solidFill>
                  <a:schemeClr val="bg1"/>
                </a:solidFill>
                <a:latin typeface="+mj-lt"/>
              </a:rPr>
              <a:t>discapacidad</a:t>
            </a:r>
          </a:p>
        </p:txBody>
      </p:sp>
      <p:pic>
        <p:nvPicPr>
          <p:cNvPr id="75" name="Graphic 74">
            <a:extLst>
              <a:ext uri="{FF2B5EF4-FFF2-40B4-BE49-F238E27FC236}">
                <a16:creationId xmlns:a16="http://schemas.microsoft.com/office/drawing/2014/main" id="{E4575A67-6051-4961-93E2-3821C1F9FB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0842" y="5122895"/>
            <a:ext cx="705923" cy="705923"/>
          </a:xfrm>
          <a:prstGeom prst="rect">
            <a:avLst/>
          </a:prstGeom>
        </p:spPr>
      </p:pic>
      <p:sp>
        <p:nvSpPr>
          <p:cNvPr id="76" name="TextBox 75">
            <a:extLst>
              <a:ext uri="{FF2B5EF4-FFF2-40B4-BE49-F238E27FC236}">
                <a16:creationId xmlns:a16="http://schemas.microsoft.com/office/drawing/2014/main" id="{9D52D2B3-B860-4B48-83DE-C93ED831729C}"/>
              </a:ext>
            </a:extLst>
          </p:cNvPr>
          <p:cNvSpPr txBox="1"/>
          <p:nvPr/>
        </p:nvSpPr>
        <p:spPr>
          <a:xfrm>
            <a:off x="7987402" y="5831647"/>
            <a:ext cx="1272640" cy="400110"/>
          </a:xfrm>
          <a:prstGeom prst="rect">
            <a:avLst/>
          </a:prstGeom>
          <a:noFill/>
        </p:spPr>
        <p:txBody>
          <a:bodyPr wrap="square" rtlCol="0">
            <a:spAutoFit/>
          </a:bodyPr>
          <a:lstStyle/>
          <a:p>
            <a:pPr algn="ctr"/>
            <a:r>
              <a:rPr lang="es-ES" sz="2000" b="1">
                <a:solidFill>
                  <a:schemeClr val="bg1"/>
                </a:solidFill>
                <a:latin typeface="+mj-lt"/>
              </a:rPr>
              <a:t>Etnicidad</a:t>
            </a:r>
            <a:endParaRPr lang="es-MX">
              <a:solidFill>
                <a:schemeClr val="bg1"/>
              </a:solidFill>
              <a:latin typeface="+mj-lt"/>
            </a:endParaRPr>
          </a:p>
        </p:txBody>
      </p:sp>
      <p:sp>
        <p:nvSpPr>
          <p:cNvPr id="77" name="TextBox 76">
            <a:extLst>
              <a:ext uri="{FF2B5EF4-FFF2-40B4-BE49-F238E27FC236}">
                <a16:creationId xmlns:a16="http://schemas.microsoft.com/office/drawing/2014/main" id="{5718CA7E-CC22-4FCF-9556-1C4904F3BCF8}"/>
              </a:ext>
            </a:extLst>
          </p:cNvPr>
          <p:cNvSpPr txBox="1"/>
          <p:nvPr/>
        </p:nvSpPr>
        <p:spPr>
          <a:xfrm>
            <a:off x="2866471" y="1536499"/>
            <a:ext cx="925800" cy="275717"/>
          </a:xfrm>
          <a:prstGeom prst="rect">
            <a:avLst/>
          </a:prstGeom>
          <a:noFill/>
        </p:spPr>
        <p:txBody>
          <a:bodyPr wrap="square" rtlCol="0">
            <a:spAutoFit/>
          </a:bodyPr>
          <a:lstStyle/>
          <a:p>
            <a:pPr algn="ctr">
              <a:lnSpc>
                <a:spcPct val="70000"/>
              </a:lnSpc>
            </a:pPr>
            <a:r>
              <a:rPr lang="es-ES" sz="1600" b="1">
                <a:latin typeface="+mj-lt"/>
              </a:rPr>
              <a:t>General</a:t>
            </a:r>
            <a:endParaRPr lang="es-MX" sz="1400">
              <a:latin typeface="+mj-lt"/>
            </a:endParaRPr>
          </a:p>
        </p:txBody>
      </p:sp>
      <p:sp>
        <p:nvSpPr>
          <p:cNvPr id="78" name="TextBox 77">
            <a:extLst>
              <a:ext uri="{FF2B5EF4-FFF2-40B4-BE49-F238E27FC236}">
                <a16:creationId xmlns:a16="http://schemas.microsoft.com/office/drawing/2014/main" id="{6104E117-C7D5-4414-8B92-774438B86E8F}"/>
              </a:ext>
            </a:extLst>
          </p:cNvPr>
          <p:cNvSpPr txBox="1"/>
          <p:nvPr/>
        </p:nvSpPr>
        <p:spPr>
          <a:xfrm>
            <a:off x="4129342" y="1536499"/>
            <a:ext cx="1122124" cy="275717"/>
          </a:xfrm>
          <a:prstGeom prst="rect">
            <a:avLst/>
          </a:prstGeom>
          <a:noFill/>
        </p:spPr>
        <p:txBody>
          <a:bodyPr wrap="square" rtlCol="0">
            <a:spAutoFit/>
          </a:bodyPr>
          <a:lstStyle/>
          <a:p>
            <a:pPr algn="ctr">
              <a:lnSpc>
                <a:spcPct val="70000"/>
              </a:lnSpc>
            </a:pPr>
            <a:r>
              <a:rPr lang="es-ES" sz="1600" b="1">
                <a:latin typeface="+mj-lt"/>
              </a:rPr>
              <a:t>Indígenas</a:t>
            </a:r>
            <a:endParaRPr lang="es-MX" sz="1600">
              <a:latin typeface="+mj-lt"/>
            </a:endParaRPr>
          </a:p>
        </p:txBody>
      </p:sp>
      <p:sp>
        <p:nvSpPr>
          <p:cNvPr id="79" name="TextBox 78">
            <a:extLst>
              <a:ext uri="{FF2B5EF4-FFF2-40B4-BE49-F238E27FC236}">
                <a16:creationId xmlns:a16="http://schemas.microsoft.com/office/drawing/2014/main" id="{B0B2A9AF-9ED4-4A43-A5A6-582FF8461B9A}"/>
              </a:ext>
            </a:extLst>
          </p:cNvPr>
          <p:cNvSpPr txBox="1"/>
          <p:nvPr/>
        </p:nvSpPr>
        <p:spPr>
          <a:xfrm>
            <a:off x="5720763" y="1526765"/>
            <a:ext cx="700263" cy="275717"/>
          </a:xfrm>
          <a:prstGeom prst="rect">
            <a:avLst/>
          </a:prstGeom>
          <a:noFill/>
        </p:spPr>
        <p:txBody>
          <a:bodyPr wrap="square" rtlCol="0">
            <a:spAutoFit/>
          </a:bodyPr>
          <a:lstStyle/>
          <a:p>
            <a:pPr algn="ctr">
              <a:lnSpc>
                <a:spcPct val="70000"/>
              </a:lnSpc>
            </a:pPr>
            <a:r>
              <a:rPr lang="es-ES" sz="1600" b="1">
                <a:latin typeface="+mj-lt"/>
              </a:rPr>
              <a:t>Niñez</a:t>
            </a:r>
            <a:endParaRPr lang="es-MX" sz="1600">
              <a:latin typeface="+mj-lt"/>
            </a:endParaRPr>
          </a:p>
        </p:txBody>
      </p:sp>
      <p:sp>
        <p:nvSpPr>
          <p:cNvPr id="80" name="TextBox 79">
            <a:extLst>
              <a:ext uri="{FF2B5EF4-FFF2-40B4-BE49-F238E27FC236}">
                <a16:creationId xmlns:a16="http://schemas.microsoft.com/office/drawing/2014/main" id="{06370FEA-0641-44B8-8D53-B88887AEBEAB}"/>
              </a:ext>
            </a:extLst>
          </p:cNvPr>
          <p:cNvSpPr txBox="1"/>
          <p:nvPr/>
        </p:nvSpPr>
        <p:spPr>
          <a:xfrm>
            <a:off x="6826354" y="1535878"/>
            <a:ext cx="1062790" cy="275717"/>
          </a:xfrm>
          <a:prstGeom prst="rect">
            <a:avLst/>
          </a:prstGeom>
          <a:noFill/>
        </p:spPr>
        <p:txBody>
          <a:bodyPr wrap="square" rtlCol="0">
            <a:spAutoFit/>
          </a:bodyPr>
          <a:lstStyle/>
          <a:p>
            <a:pPr algn="ctr">
              <a:lnSpc>
                <a:spcPct val="70000"/>
              </a:lnSpc>
            </a:pPr>
            <a:r>
              <a:rPr lang="es-ES" sz="1600" b="1">
                <a:latin typeface="+mj-lt"/>
              </a:rPr>
              <a:t>Juventud</a:t>
            </a:r>
            <a:endParaRPr lang="es-MX" sz="1600">
              <a:latin typeface="+mj-lt"/>
            </a:endParaRPr>
          </a:p>
        </p:txBody>
      </p:sp>
      <p:sp>
        <p:nvSpPr>
          <p:cNvPr id="81" name="TextBox 80">
            <a:extLst>
              <a:ext uri="{FF2B5EF4-FFF2-40B4-BE49-F238E27FC236}">
                <a16:creationId xmlns:a16="http://schemas.microsoft.com/office/drawing/2014/main" id="{05C233A7-F3D9-475A-BC3B-27DC66535BE4}"/>
              </a:ext>
            </a:extLst>
          </p:cNvPr>
          <p:cNvSpPr txBox="1"/>
          <p:nvPr/>
        </p:nvSpPr>
        <p:spPr>
          <a:xfrm>
            <a:off x="8163687" y="1536499"/>
            <a:ext cx="1335412"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rural</a:t>
            </a:r>
            <a:endParaRPr lang="es-MX" sz="1600">
              <a:latin typeface="+mj-lt"/>
            </a:endParaRPr>
          </a:p>
        </p:txBody>
      </p:sp>
      <p:sp>
        <p:nvSpPr>
          <p:cNvPr id="82" name="TextBox 81">
            <a:extLst>
              <a:ext uri="{FF2B5EF4-FFF2-40B4-BE49-F238E27FC236}">
                <a16:creationId xmlns:a16="http://schemas.microsoft.com/office/drawing/2014/main" id="{E1DFBFBD-215C-4B3C-A703-5DB87D032DF9}"/>
              </a:ext>
            </a:extLst>
          </p:cNvPr>
          <p:cNvSpPr txBox="1"/>
          <p:nvPr/>
        </p:nvSpPr>
        <p:spPr>
          <a:xfrm>
            <a:off x="9618957" y="1536499"/>
            <a:ext cx="1526843" cy="275717"/>
          </a:xfrm>
          <a:prstGeom prst="rect">
            <a:avLst/>
          </a:prstGeom>
          <a:noFill/>
        </p:spPr>
        <p:txBody>
          <a:bodyPr wrap="square" rtlCol="0">
            <a:spAutoFit/>
          </a:bodyPr>
          <a:lstStyle/>
          <a:p>
            <a:pPr algn="ctr">
              <a:lnSpc>
                <a:spcPct val="70000"/>
              </a:lnSpc>
            </a:pPr>
            <a:r>
              <a:rPr lang="es-ES" sz="1600" b="1" err="1">
                <a:latin typeface="+mj-lt"/>
              </a:rPr>
              <a:t>Pob</a:t>
            </a:r>
            <a:r>
              <a:rPr lang="es-ES" sz="1600" b="1">
                <a:latin typeface="+mj-lt"/>
              </a:rPr>
              <a:t>. urbana</a:t>
            </a:r>
            <a:endParaRPr lang="es-MX" sz="1600">
              <a:latin typeface="+mj-lt"/>
            </a:endParaRPr>
          </a:p>
        </p:txBody>
      </p:sp>
      <p:pic>
        <p:nvPicPr>
          <p:cNvPr id="97" name="Graphic 96">
            <a:extLst>
              <a:ext uri="{FF2B5EF4-FFF2-40B4-BE49-F238E27FC236}">
                <a16:creationId xmlns:a16="http://schemas.microsoft.com/office/drawing/2014/main" id="{9929FB3E-1518-48BA-B30C-74FC783BF3C7}"/>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4387" b="64850"/>
          <a:stretch/>
        </p:blipFill>
        <p:spPr>
          <a:xfrm>
            <a:off x="2271254" y="1868172"/>
            <a:ext cx="439574" cy="369189"/>
          </a:xfrm>
          <a:prstGeom prst="rect">
            <a:avLst/>
          </a:prstGeom>
        </p:spPr>
      </p:pic>
      <p:pic>
        <p:nvPicPr>
          <p:cNvPr id="98" name="Graphic 97">
            <a:extLst>
              <a:ext uri="{FF2B5EF4-FFF2-40B4-BE49-F238E27FC236}">
                <a16:creationId xmlns:a16="http://schemas.microsoft.com/office/drawing/2014/main" id="{8A3FD488-F985-48D0-8A4A-725E55168045}"/>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60410"/>
          <a:stretch/>
        </p:blipFill>
        <p:spPr>
          <a:xfrm>
            <a:off x="2271253" y="2341375"/>
            <a:ext cx="421099" cy="415824"/>
          </a:xfrm>
          <a:prstGeom prst="rect">
            <a:avLst/>
          </a:prstGeom>
        </p:spPr>
      </p:pic>
      <p:sp>
        <p:nvSpPr>
          <p:cNvPr id="99" name="TextBox 98">
            <a:extLst>
              <a:ext uri="{FF2B5EF4-FFF2-40B4-BE49-F238E27FC236}">
                <a16:creationId xmlns:a16="http://schemas.microsoft.com/office/drawing/2014/main" id="{339D92F5-2DE9-4524-9F55-2AABBCA4E739}"/>
              </a:ext>
            </a:extLst>
          </p:cNvPr>
          <p:cNvSpPr txBox="1"/>
          <p:nvPr/>
        </p:nvSpPr>
        <p:spPr>
          <a:xfrm>
            <a:off x="1874223" y="3373108"/>
            <a:ext cx="1074966" cy="448071"/>
          </a:xfrm>
          <a:prstGeom prst="rect">
            <a:avLst/>
          </a:prstGeom>
          <a:noFill/>
        </p:spPr>
        <p:txBody>
          <a:bodyPr wrap="square" rtlCol="0">
            <a:spAutoFit/>
          </a:bodyPr>
          <a:lstStyle/>
          <a:p>
            <a:pPr algn="ctr">
              <a:lnSpc>
                <a:spcPct val="70000"/>
              </a:lnSpc>
            </a:pPr>
            <a:r>
              <a:rPr lang="es-ES" sz="1600" b="1">
                <a:latin typeface="+mj-lt"/>
              </a:rPr>
              <a:t>Niñez </a:t>
            </a:r>
          </a:p>
          <a:p>
            <a:pPr algn="ctr">
              <a:lnSpc>
                <a:spcPct val="70000"/>
              </a:lnSpc>
            </a:pPr>
            <a:r>
              <a:rPr lang="es-ES" sz="1600">
                <a:latin typeface="+mj-lt"/>
              </a:rPr>
              <a:t> </a:t>
            </a:r>
            <a:r>
              <a:rPr lang="es-ES" sz="1100">
                <a:latin typeface="+mj-lt"/>
              </a:rPr>
              <a:t>(0-11 años)</a:t>
            </a:r>
            <a:endParaRPr lang="es-MX" sz="1400">
              <a:latin typeface="+mj-lt"/>
            </a:endParaRPr>
          </a:p>
        </p:txBody>
      </p:sp>
      <p:sp>
        <p:nvSpPr>
          <p:cNvPr id="101" name="TextBox 100">
            <a:extLst>
              <a:ext uri="{FF2B5EF4-FFF2-40B4-BE49-F238E27FC236}">
                <a16:creationId xmlns:a16="http://schemas.microsoft.com/office/drawing/2014/main" id="{8AC30A7B-FF18-4625-97CB-D835BE5DDF1B}"/>
              </a:ext>
            </a:extLst>
          </p:cNvPr>
          <p:cNvSpPr txBox="1"/>
          <p:nvPr/>
        </p:nvSpPr>
        <p:spPr>
          <a:xfrm>
            <a:off x="2866471" y="3373108"/>
            <a:ext cx="1246449" cy="448071"/>
          </a:xfrm>
          <a:prstGeom prst="rect">
            <a:avLst/>
          </a:prstGeom>
          <a:noFill/>
        </p:spPr>
        <p:txBody>
          <a:bodyPr wrap="square" rtlCol="0">
            <a:spAutoFit/>
          </a:bodyPr>
          <a:lstStyle/>
          <a:p>
            <a:pPr algn="ctr">
              <a:lnSpc>
                <a:spcPct val="70000"/>
              </a:lnSpc>
            </a:pPr>
            <a:r>
              <a:rPr lang="es-ES" sz="1600" b="1">
                <a:latin typeface="+mj-lt"/>
              </a:rPr>
              <a:t>Adolescencia</a:t>
            </a:r>
          </a:p>
          <a:p>
            <a:pPr algn="ctr">
              <a:lnSpc>
                <a:spcPct val="70000"/>
              </a:lnSpc>
            </a:pPr>
            <a:r>
              <a:rPr lang="es-ES" sz="1600">
                <a:latin typeface="+mj-lt"/>
              </a:rPr>
              <a:t> </a:t>
            </a:r>
            <a:r>
              <a:rPr lang="es-ES" sz="1100">
                <a:latin typeface="+mj-lt"/>
              </a:rPr>
              <a:t>(12-17 años)</a:t>
            </a:r>
            <a:endParaRPr lang="es-MX" sz="1600">
              <a:latin typeface="+mj-lt"/>
            </a:endParaRPr>
          </a:p>
        </p:txBody>
      </p:sp>
      <p:sp>
        <p:nvSpPr>
          <p:cNvPr id="103" name="TextBox 102">
            <a:extLst>
              <a:ext uri="{FF2B5EF4-FFF2-40B4-BE49-F238E27FC236}">
                <a16:creationId xmlns:a16="http://schemas.microsoft.com/office/drawing/2014/main" id="{3E18A8D3-0984-44E9-AA79-8531715C1EAC}"/>
              </a:ext>
            </a:extLst>
          </p:cNvPr>
          <p:cNvSpPr txBox="1"/>
          <p:nvPr/>
        </p:nvSpPr>
        <p:spPr>
          <a:xfrm>
            <a:off x="6096000" y="3373108"/>
            <a:ext cx="1518719" cy="448071"/>
          </a:xfrm>
          <a:prstGeom prst="rect">
            <a:avLst/>
          </a:prstGeom>
          <a:noFill/>
        </p:spPr>
        <p:txBody>
          <a:bodyPr wrap="square" rtlCol="0">
            <a:spAutoFit/>
          </a:bodyPr>
          <a:lstStyle/>
          <a:p>
            <a:pPr algn="ctr">
              <a:lnSpc>
                <a:spcPct val="70000"/>
              </a:lnSpc>
            </a:pPr>
            <a:r>
              <a:rPr lang="es-ES" sz="1600" b="1">
                <a:latin typeface="+mj-lt"/>
              </a:rPr>
              <a:t>Adultos mayores</a:t>
            </a:r>
          </a:p>
          <a:p>
            <a:pPr algn="ctr">
              <a:lnSpc>
                <a:spcPct val="70000"/>
              </a:lnSpc>
            </a:pPr>
            <a:r>
              <a:rPr lang="es-ES" sz="1600">
                <a:latin typeface="+mj-lt"/>
              </a:rPr>
              <a:t> </a:t>
            </a:r>
            <a:r>
              <a:rPr lang="es-ES" sz="1100">
                <a:latin typeface="+mj-lt"/>
              </a:rPr>
              <a:t>(65 años y más)</a:t>
            </a:r>
            <a:endParaRPr lang="es-MX" sz="1100">
              <a:latin typeface="+mj-lt"/>
            </a:endParaRPr>
          </a:p>
        </p:txBody>
      </p:sp>
      <p:sp>
        <p:nvSpPr>
          <p:cNvPr id="104" name="TextBox 103">
            <a:extLst>
              <a:ext uri="{FF2B5EF4-FFF2-40B4-BE49-F238E27FC236}">
                <a16:creationId xmlns:a16="http://schemas.microsoft.com/office/drawing/2014/main" id="{53241F55-016E-4B95-99FA-DE8687D89FCD}"/>
              </a:ext>
            </a:extLst>
          </p:cNvPr>
          <p:cNvSpPr txBox="1"/>
          <p:nvPr/>
        </p:nvSpPr>
        <p:spPr>
          <a:xfrm>
            <a:off x="4076049" y="3373108"/>
            <a:ext cx="1130035" cy="448071"/>
          </a:xfrm>
          <a:prstGeom prst="rect">
            <a:avLst/>
          </a:prstGeom>
          <a:noFill/>
        </p:spPr>
        <p:txBody>
          <a:bodyPr wrap="square" rtlCol="0">
            <a:spAutoFit/>
          </a:bodyPr>
          <a:lstStyle/>
          <a:p>
            <a:pPr algn="ctr">
              <a:lnSpc>
                <a:spcPct val="70000"/>
              </a:lnSpc>
            </a:pPr>
            <a:r>
              <a:rPr lang="es-ES" sz="1600" b="1">
                <a:latin typeface="+mj-lt"/>
              </a:rPr>
              <a:t>Jóvenes</a:t>
            </a:r>
          </a:p>
          <a:p>
            <a:pPr algn="ctr">
              <a:lnSpc>
                <a:spcPct val="70000"/>
              </a:lnSpc>
            </a:pPr>
            <a:r>
              <a:rPr lang="es-ES" sz="1600" b="1">
                <a:latin typeface="+mj-lt"/>
              </a:rPr>
              <a:t> </a:t>
            </a:r>
            <a:r>
              <a:rPr lang="es-ES" sz="1100">
                <a:latin typeface="+mj-lt"/>
              </a:rPr>
              <a:t>(18-29 años)</a:t>
            </a:r>
            <a:endParaRPr lang="es-MX" sz="1600">
              <a:latin typeface="+mj-lt"/>
            </a:endParaRPr>
          </a:p>
        </p:txBody>
      </p:sp>
      <p:sp>
        <p:nvSpPr>
          <p:cNvPr id="109" name="TextBox 108">
            <a:extLst>
              <a:ext uri="{FF2B5EF4-FFF2-40B4-BE49-F238E27FC236}">
                <a16:creationId xmlns:a16="http://schemas.microsoft.com/office/drawing/2014/main" id="{EC141E55-DB9E-42F3-997E-5009C89F9B6C}"/>
              </a:ext>
            </a:extLst>
          </p:cNvPr>
          <p:cNvSpPr txBox="1"/>
          <p:nvPr/>
        </p:nvSpPr>
        <p:spPr>
          <a:xfrm>
            <a:off x="5120561" y="3370381"/>
            <a:ext cx="1116581" cy="448071"/>
          </a:xfrm>
          <a:prstGeom prst="rect">
            <a:avLst/>
          </a:prstGeom>
          <a:noFill/>
        </p:spPr>
        <p:txBody>
          <a:bodyPr wrap="square" rtlCol="0">
            <a:spAutoFit/>
          </a:bodyPr>
          <a:lstStyle/>
          <a:p>
            <a:pPr algn="ctr">
              <a:lnSpc>
                <a:spcPct val="70000"/>
              </a:lnSpc>
            </a:pPr>
            <a:r>
              <a:rPr lang="es-ES" sz="1600" b="1">
                <a:latin typeface="+mj-lt"/>
              </a:rPr>
              <a:t>Adultos</a:t>
            </a:r>
          </a:p>
          <a:p>
            <a:pPr algn="ctr">
              <a:lnSpc>
                <a:spcPct val="70000"/>
              </a:lnSpc>
            </a:pPr>
            <a:r>
              <a:rPr lang="es-ES" sz="1600" b="1">
                <a:latin typeface="+mj-lt"/>
              </a:rPr>
              <a:t> </a:t>
            </a:r>
            <a:r>
              <a:rPr lang="es-ES" sz="1100">
                <a:latin typeface="+mj-lt"/>
              </a:rPr>
              <a:t>(30-64 años)</a:t>
            </a:r>
            <a:endParaRPr lang="es-MX" sz="1600">
              <a:latin typeface="+mj-lt"/>
            </a:endParaRPr>
          </a:p>
        </p:txBody>
      </p:sp>
      <p:sp>
        <p:nvSpPr>
          <p:cNvPr id="110" name="TextBox 109">
            <a:extLst>
              <a:ext uri="{FF2B5EF4-FFF2-40B4-BE49-F238E27FC236}">
                <a16:creationId xmlns:a16="http://schemas.microsoft.com/office/drawing/2014/main" id="{7735827D-53E2-4E21-A4DB-A2807970C694}"/>
              </a:ext>
            </a:extLst>
          </p:cNvPr>
          <p:cNvSpPr txBox="1"/>
          <p:nvPr/>
        </p:nvSpPr>
        <p:spPr>
          <a:xfrm>
            <a:off x="6678584" y="5157257"/>
            <a:ext cx="809061" cy="275717"/>
          </a:xfrm>
          <a:prstGeom prst="rect">
            <a:avLst/>
          </a:prstGeom>
          <a:noFill/>
        </p:spPr>
        <p:txBody>
          <a:bodyPr wrap="square" rtlCol="0">
            <a:spAutoFit/>
          </a:bodyPr>
          <a:lstStyle/>
          <a:p>
            <a:pPr algn="ctr">
              <a:lnSpc>
                <a:spcPct val="70000"/>
              </a:lnSpc>
            </a:pPr>
            <a:r>
              <a:rPr lang="es-ES" sz="1600" b="1">
                <a:latin typeface="+mj-lt"/>
              </a:rPr>
              <a:t>Sin</a:t>
            </a:r>
          </a:p>
        </p:txBody>
      </p:sp>
      <p:sp>
        <p:nvSpPr>
          <p:cNvPr id="111" name="TextBox 110">
            <a:extLst>
              <a:ext uri="{FF2B5EF4-FFF2-40B4-BE49-F238E27FC236}">
                <a16:creationId xmlns:a16="http://schemas.microsoft.com/office/drawing/2014/main" id="{7A5464FC-2F0D-450F-A2F8-60C3D68BA8F2}"/>
              </a:ext>
            </a:extLst>
          </p:cNvPr>
          <p:cNvSpPr txBox="1"/>
          <p:nvPr/>
        </p:nvSpPr>
        <p:spPr>
          <a:xfrm>
            <a:off x="5655562" y="5157257"/>
            <a:ext cx="1029691" cy="275717"/>
          </a:xfrm>
          <a:prstGeom prst="rect">
            <a:avLst/>
          </a:prstGeom>
          <a:noFill/>
        </p:spPr>
        <p:txBody>
          <a:bodyPr wrap="square" rtlCol="0">
            <a:spAutoFit/>
          </a:bodyPr>
          <a:lstStyle/>
          <a:p>
            <a:pPr algn="ctr">
              <a:lnSpc>
                <a:spcPct val="70000"/>
              </a:lnSpc>
            </a:pPr>
            <a:r>
              <a:rPr lang="es-ES" sz="1600" b="1">
                <a:latin typeface="+mj-lt"/>
              </a:rPr>
              <a:t>Con</a:t>
            </a:r>
            <a:endParaRPr lang="es-MX" sz="1400">
              <a:latin typeface="+mj-lt"/>
            </a:endParaRPr>
          </a:p>
        </p:txBody>
      </p:sp>
      <p:sp>
        <p:nvSpPr>
          <p:cNvPr id="122" name="TextBox 121">
            <a:extLst>
              <a:ext uri="{FF2B5EF4-FFF2-40B4-BE49-F238E27FC236}">
                <a16:creationId xmlns:a16="http://schemas.microsoft.com/office/drawing/2014/main" id="{7DE7E4F1-6BE9-4176-884B-6D78C95D7FCC}"/>
              </a:ext>
            </a:extLst>
          </p:cNvPr>
          <p:cNvSpPr txBox="1"/>
          <p:nvPr/>
        </p:nvSpPr>
        <p:spPr>
          <a:xfrm>
            <a:off x="9399052" y="5157257"/>
            <a:ext cx="894870" cy="275717"/>
          </a:xfrm>
          <a:prstGeom prst="rect">
            <a:avLst/>
          </a:prstGeom>
          <a:noFill/>
        </p:spPr>
        <p:txBody>
          <a:bodyPr wrap="square" rtlCol="0">
            <a:spAutoFit/>
          </a:bodyPr>
          <a:lstStyle/>
          <a:p>
            <a:pPr algn="ctr">
              <a:lnSpc>
                <a:spcPct val="70000"/>
              </a:lnSpc>
            </a:pPr>
            <a:r>
              <a:rPr lang="es-ES" sz="1600" b="1">
                <a:latin typeface="+mj-lt"/>
              </a:rPr>
              <a:t>Indígena</a:t>
            </a:r>
            <a:endParaRPr lang="es-MX" sz="1400">
              <a:latin typeface="+mj-lt"/>
            </a:endParaRPr>
          </a:p>
        </p:txBody>
      </p:sp>
      <p:sp>
        <p:nvSpPr>
          <p:cNvPr id="123" name="TextBox 122">
            <a:extLst>
              <a:ext uri="{FF2B5EF4-FFF2-40B4-BE49-F238E27FC236}">
                <a16:creationId xmlns:a16="http://schemas.microsoft.com/office/drawing/2014/main" id="{DCC53CEF-3C45-4F3D-8B07-28EF5D402F83}"/>
              </a:ext>
            </a:extLst>
          </p:cNvPr>
          <p:cNvSpPr txBox="1"/>
          <p:nvPr/>
        </p:nvSpPr>
        <p:spPr>
          <a:xfrm>
            <a:off x="10293922" y="4984903"/>
            <a:ext cx="1166580" cy="448071"/>
          </a:xfrm>
          <a:prstGeom prst="rect">
            <a:avLst/>
          </a:prstGeom>
          <a:noFill/>
        </p:spPr>
        <p:txBody>
          <a:bodyPr wrap="square" rtlCol="0">
            <a:spAutoFit/>
          </a:bodyPr>
          <a:lstStyle/>
          <a:p>
            <a:pPr algn="ctr">
              <a:lnSpc>
                <a:spcPct val="70000"/>
              </a:lnSpc>
            </a:pPr>
            <a:r>
              <a:rPr lang="es-ES" sz="1600" b="1">
                <a:latin typeface="+mj-lt"/>
              </a:rPr>
              <a:t>Afro-</a:t>
            </a:r>
            <a:r>
              <a:rPr lang="es-ES" sz="1600" b="1" err="1">
                <a:latin typeface="+mj-lt"/>
              </a:rPr>
              <a:t>descendinte</a:t>
            </a:r>
            <a:endParaRPr lang="es-MX" sz="1400">
              <a:latin typeface="+mj-lt"/>
            </a:endParaRPr>
          </a:p>
        </p:txBody>
      </p:sp>
      <p:sp>
        <p:nvSpPr>
          <p:cNvPr id="96" name="TextBox 95">
            <a:extLst>
              <a:ext uri="{FF2B5EF4-FFF2-40B4-BE49-F238E27FC236}">
                <a16:creationId xmlns:a16="http://schemas.microsoft.com/office/drawing/2014/main" id="{A8477555-D04D-49F1-A4AA-876309904B4B}"/>
              </a:ext>
            </a:extLst>
          </p:cNvPr>
          <p:cNvSpPr txBox="1"/>
          <p:nvPr/>
        </p:nvSpPr>
        <p:spPr>
          <a:xfrm>
            <a:off x="10452390" y="5685600"/>
            <a:ext cx="900000" cy="369332"/>
          </a:xfrm>
          <a:prstGeom prst="rect">
            <a:avLst/>
          </a:prstGeom>
          <a:solidFill>
            <a:schemeClr val="bg1">
              <a:lumMod val="50000"/>
            </a:schemeClr>
          </a:solidFill>
        </p:spPr>
        <p:txBody>
          <a:bodyPr wrap="square" rtlCol="0">
            <a:spAutoFit/>
          </a:bodyPr>
          <a:lstStyle/>
          <a:p>
            <a:pPr algn="ctr">
              <a:lnSpc>
                <a:spcPct val="90000"/>
              </a:lnSpc>
            </a:pPr>
            <a:r>
              <a:rPr lang="es-ES" sz="2000" b="1">
                <a:solidFill>
                  <a:schemeClr val="bg1"/>
                </a:solidFill>
                <a:latin typeface="+mj-lt"/>
              </a:rPr>
              <a:t>ND</a:t>
            </a:r>
            <a:endParaRPr lang="es-MX" sz="2000">
              <a:solidFill>
                <a:schemeClr val="bg1"/>
              </a:solidFill>
              <a:latin typeface="+mj-lt"/>
            </a:endParaRPr>
          </a:p>
        </p:txBody>
      </p:sp>
      <p:pic>
        <p:nvPicPr>
          <p:cNvPr id="102" name="Graphic 101">
            <a:extLst>
              <a:ext uri="{FF2B5EF4-FFF2-40B4-BE49-F238E27FC236}">
                <a16:creationId xmlns:a16="http://schemas.microsoft.com/office/drawing/2014/main" id="{882C7D2E-4C69-4333-8997-361384C968D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1910" y="5053874"/>
            <a:ext cx="978772" cy="729125"/>
          </a:xfrm>
          <a:prstGeom prst="rect">
            <a:avLst/>
          </a:prstGeom>
        </p:spPr>
      </p:pic>
      <p:sp>
        <p:nvSpPr>
          <p:cNvPr id="117" name="TextBox 116">
            <a:extLst>
              <a:ext uri="{FF2B5EF4-FFF2-40B4-BE49-F238E27FC236}">
                <a16:creationId xmlns:a16="http://schemas.microsoft.com/office/drawing/2014/main" id="{D91A1022-7E34-4E73-9EF0-65164402C01B}"/>
              </a:ext>
            </a:extLst>
          </p:cNvPr>
          <p:cNvSpPr txBox="1"/>
          <p:nvPr/>
        </p:nvSpPr>
        <p:spPr>
          <a:xfrm>
            <a:off x="512966" y="5784350"/>
            <a:ext cx="1272640" cy="400110"/>
          </a:xfrm>
          <a:prstGeom prst="rect">
            <a:avLst/>
          </a:prstGeom>
          <a:noFill/>
        </p:spPr>
        <p:txBody>
          <a:bodyPr wrap="square" rtlCol="0">
            <a:spAutoFit/>
          </a:bodyPr>
          <a:lstStyle/>
          <a:p>
            <a:pPr algn="ctr"/>
            <a:r>
              <a:rPr lang="es-ES" sz="2000" b="1">
                <a:solidFill>
                  <a:schemeClr val="bg1"/>
                </a:solidFill>
                <a:latin typeface="+mj-lt"/>
              </a:rPr>
              <a:t>Localidad</a:t>
            </a:r>
            <a:endParaRPr lang="es-MX">
              <a:solidFill>
                <a:schemeClr val="bg1"/>
              </a:solidFill>
              <a:latin typeface="+mj-lt"/>
            </a:endParaRPr>
          </a:p>
        </p:txBody>
      </p:sp>
      <p:sp>
        <p:nvSpPr>
          <p:cNvPr id="125" name="TextBox 124">
            <a:extLst>
              <a:ext uri="{FF2B5EF4-FFF2-40B4-BE49-F238E27FC236}">
                <a16:creationId xmlns:a16="http://schemas.microsoft.com/office/drawing/2014/main" id="{72169C18-0635-45C1-99DC-2E47ED7D38D2}"/>
              </a:ext>
            </a:extLst>
          </p:cNvPr>
          <p:cNvSpPr txBox="1"/>
          <p:nvPr/>
        </p:nvSpPr>
        <p:spPr>
          <a:xfrm>
            <a:off x="2875563" y="5157257"/>
            <a:ext cx="1013216" cy="275717"/>
          </a:xfrm>
          <a:prstGeom prst="rect">
            <a:avLst/>
          </a:prstGeom>
          <a:noFill/>
        </p:spPr>
        <p:txBody>
          <a:bodyPr wrap="square" rtlCol="0">
            <a:spAutoFit/>
          </a:bodyPr>
          <a:lstStyle/>
          <a:p>
            <a:pPr algn="ctr">
              <a:lnSpc>
                <a:spcPct val="70000"/>
              </a:lnSpc>
            </a:pPr>
            <a:r>
              <a:rPr lang="es-ES" sz="1600" b="1">
                <a:latin typeface="+mj-lt"/>
              </a:rPr>
              <a:t>Urbana</a:t>
            </a:r>
          </a:p>
        </p:txBody>
      </p:sp>
      <p:sp>
        <p:nvSpPr>
          <p:cNvPr id="126" name="TextBox 125">
            <a:extLst>
              <a:ext uri="{FF2B5EF4-FFF2-40B4-BE49-F238E27FC236}">
                <a16:creationId xmlns:a16="http://schemas.microsoft.com/office/drawing/2014/main" id="{38E95DD5-FE24-4422-886D-F54AC6F98A25}"/>
              </a:ext>
            </a:extLst>
          </p:cNvPr>
          <p:cNvSpPr txBox="1"/>
          <p:nvPr/>
        </p:nvSpPr>
        <p:spPr>
          <a:xfrm>
            <a:off x="2000343" y="5157257"/>
            <a:ext cx="785428" cy="275717"/>
          </a:xfrm>
          <a:prstGeom prst="rect">
            <a:avLst/>
          </a:prstGeom>
          <a:noFill/>
        </p:spPr>
        <p:txBody>
          <a:bodyPr wrap="square" rtlCol="0">
            <a:spAutoFit/>
          </a:bodyPr>
          <a:lstStyle/>
          <a:p>
            <a:pPr algn="ctr">
              <a:lnSpc>
                <a:spcPct val="70000"/>
              </a:lnSpc>
            </a:pPr>
            <a:r>
              <a:rPr lang="es-ES" sz="1600" b="1">
                <a:latin typeface="+mj-lt"/>
              </a:rPr>
              <a:t>Rural</a:t>
            </a:r>
            <a:endParaRPr lang="es-MX" sz="1400">
              <a:latin typeface="+mj-lt"/>
            </a:endParaRPr>
          </a:p>
        </p:txBody>
      </p:sp>
      <p:pic>
        <p:nvPicPr>
          <p:cNvPr id="129" name="Graphic 128">
            <a:extLst>
              <a:ext uri="{FF2B5EF4-FFF2-40B4-BE49-F238E27FC236}">
                <a16:creationId xmlns:a16="http://schemas.microsoft.com/office/drawing/2014/main" id="{A1DEBA32-1F2C-462C-94D6-2BABD19DB77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5262" y="3198777"/>
            <a:ext cx="816918" cy="759253"/>
          </a:xfrm>
          <a:prstGeom prst="rect">
            <a:avLst/>
          </a:prstGeom>
        </p:spPr>
      </p:pic>
      <p:sp>
        <p:nvSpPr>
          <p:cNvPr id="130" name="TextBox 129">
            <a:extLst>
              <a:ext uri="{FF2B5EF4-FFF2-40B4-BE49-F238E27FC236}">
                <a16:creationId xmlns:a16="http://schemas.microsoft.com/office/drawing/2014/main" id="{BE1B42EF-DB26-401F-B68D-F02770307392}"/>
              </a:ext>
            </a:extLst>
          </p:cNvPr>
          <p:cNvSpPr txBox="1"/>
          <p:nvPr/>
        </p:nvSpPr>
        <p:spPr>
          <a:xfrm>
            <a:off x="8047682" y="3999326"/>
            <a:ext cx="1112363" cy="400110"/>
          </a:xfrm>
          <a:prstGeom prst="rect">
            <a:avLst/>
          </a:prstGeom>
          <a:noFill/>
        </p:spPr>
        <p:txBody>
          <a:bodyPr wrap="square" rtlCol="0">
            <a:spAutoFit/>
          </a:bodyPr>
          <a:lstStyle/>
          <a:p>
            <a:pPr algn="ctr"/>
            <a:r>
              <a:rPr lang="es-ES" sz="2000" b="1">
                <a:solidFill>
                  <a:schemeClr val="bg1"/>
                </a:solidFill>
                <a:latin typeface="+mj-lt"/>
              </a:rPr>
              <a:t>Región</a:t>
            </a:r>
            <a:endParaRPr lang="es-MX">
              <a:solidFill>
                <a:schemeClr val="bg1"/>
              </a:solidFill>
              <a:latin typeface="+mj-lt"/>
            </a:endParaRPr>
          </a:p>
        </p:txBody>
      </p:sp>
      <p:sp>
        <p:nvSpPr>
          <p:cNvPr id="131" name="TextBox 130">
            <a:extLst>
              <a:ext uri="{FF2B5EF4-FFF2-40B4-BE49-F238E27FC236}">
                <a16:creationId xmlns:a16="http://schemas.microsoft.com/office/drawing/2014/main" id="{A6EDB88F-9C4D-45D6-939D-1368A27B6A96}"/>
              </a:ext>
            </a:extLst>
          </p:cNvPr>
          <p:cNvSpPr txBox="1"/>
          <p:nvPr/>
        </p:nvSpPr>
        <p:spPr>
          <a:xfrm>
            <a:off x="9431327" y="3176889"/>
            <a:ext cx="927144" cy="403637"/>
          </a:xfrm>
          <a:prstGeom prst="rect">
            <a:avLst/>
          </a:prstGeom>
          <a:noFill/>
        </p:spPr>
        <p:txBody>
          <a:bodyPr wrap="square" rtlCol="0">
            <a:spAutoFit/>
          </a:bodyPr>
          <a:lstStyle/>
          <a:p>
            <a:pPr algn="ctr">
              <a:lnSpc>
                <a:spcPct val="70000"/>
              </a:lnSpc>
            </a:pPr>
            <a:r>
              <a:rPr lang="es-ES" sz="1400" b="1">
                <a:latin typeface="+mj-lt"/>
              </a:rPr>
              <a:t>Sur-sureste</a:t>
            </a:r>
            <a:endParaRPr lang="es-MX" sz="1200">
              <a:latin typeface="+mj-lt"/>
            </a:endParaRPr>
          </a:p>
        </p:txBody>
      </p:sp>
      <p:sp>
        <p:nvSpPr>
          <p:cNvPr id="132" name="TextBox 131">
            <a:extLst>
              <a:ext uri="{FF2B5EF4-FFF2-40B4-BE49-F238E27FC236}">
                <a16:creationId xmlns:a16="http://schemas.microsoft.com/office/drawing/2014/main" id="{831DD737-AD5D-4A2C-B3A1-0D34BE9FE148}"/>
              </a:ext>
            </a:extLst>
          </p:cNvPr>
          <p:cNvSpPr txBox="1"/>
          <p:nvPr/>
        </p:nvSpPr>
        <p:spPr>
          <a:xfrm>
            <a:off x="10442283" y="3188985"/>
            <a:ext cx="927144" cy="403637"/>
          </a:xfrm>
          <a:prstGeom prst="rect">
            <a:avLst/>
          </a:prstGeom>
          <a:noFill/>
        </p:spPr>
        <p:txBody>
          <a:bodyPr wrap="square" rtlCol="0">
            <a:spAutoFit/>
          </a:bodyPr>
          <a:lstStyle/>
          <a:p>
            <a:pPr algn="ctr">
              <a:lnSpc>
                <a:spcPct val="70000"/>
              </a:lnSpc>
            </a:pPr>
            <a:r>
              <a:rPr lang="es-ES" sz="1400" b="1">
                <a:latin typeface="+mj-lt"/>
              </a:rPr>
              <a:t>No Sur-sureste</a:t>
            </a:r>
            <a:endParaRPr lang="es-MX" sz="1200">
              <a:latin typeface="+mj-lt"/>
            </a:endParaRPr>
          </a:p>
        </p:txBody>
      </p:sp>
      <p:sp>
        <p:nvSpPr>
          <p:cNvPr id="133" name="TextBox 132">
            <a:extLst>
              <a:ext uri="{FF2B5EF4-FFF2-40B4-BE49-F238E27FC236}">
                <a16:creationId xmlns:a16="http://schemas.microsoft.com/office/drawing/2014/main" id="{37C85BA3-2859-4AED-938A-E716B2A6F462}"/>
              </a:ext>
            </a:extLst>
          </p:cNvPr>
          <p:cNvSpPr txBox="1"/>
          <p:nvPr/>
        </p:nvSpPr>
        <p:spPr>
          <a:xfrm>
            <a:off x="9329552" y="3972310"/>
            <a:ext cx="701031" cy="252826"/>
          </a:xfrm>
          <a:prstGeom prst="rect">
            <a:avLst/>
          </a:prstGeom>
          <a:noFill/>
        </p:spPr>
        <p:txBody>
          <a:bodyPr wrap="square" rtlCol="0">
            <a:spAutoFit/>
          </a:bodyPr>
          <a:lstStyle/>
          <a:p>
            <a:pPr algn="ctr">
              <a:lnSpc>
                <a:spcPct val="70000"/>
              </a:lnSpc>
            </a:pPr>
            <a:r>
              <a:rPr lang="es-ES" sz="1400" b="1">
                <a:latin typeface="+mj-lt"/>
              </a:rPr>
              <a:t>Gpo.1</a:t>
            </a:r>
            <a:endParaRPr lang="es-MX" sz="1200">
              <a:latin typeface="+mj-lt"/>
            </a:endParaRPr>
          </a:p>
        </p:txBody>
      </p:sp>
      <p:sp>
        <p:nvSpPr>
          <p:cNvPr id="134" name="TextBox 133">
            <a:extLst>
              <a:ext uri="{FF2B5EF4-FFF2-40B4-BE49-F238E27FC236}">
                <a16:creationId xmlns:a16="http://schemas.microsoft.com/office/drawing/2014/main" id="{3664EED6-D98E-4332-AAA5-FBF3420BD543}"/>
              </a:ext>
            </a:extLst>
          </p:cNvPr>
          <p:cNvSpPr txBox="1"/>
          <p:nvPr/>
        </p:nvSpPr>
        <p:spPr>
          <a:xfrm>
            <a:off x="9998179" y="3972310"/>
            <a:ext cx="791740" cy="252826"/>
          </a:xfrm>
          <a:prstGeom prst="rect">
            <a:avLst/>
          </a:prstGeom>
          <a:noFill/>
        </p:spPr>
        <p:txBody>
          <a:bodyPr wrap="square" rtlCol="0">
            <a:spAutoFit/>
          </a:bodyPr>
          <a:lstStyle/>
          <a:p>
            <a:pPr algn="ctr">
              <a:lnSpc>
                <a:spcPct val="70000"/>
              </a:lnSpc>
            </a:pPr>
            <a:r>
              <a:rPr lang="es-ES" sz="1400" b="1">
                <a:latin typeface="+mj-lt"/>
              </a:rPr>
              <a:t>Gpo.2</a:t>
            </a:r>
            <a:endParaRPr lang="es-MX" sz="1200">
              <a:latin typeface="+mj-lt"/>
            </a:endParaRPr>
          </a:p>
        </p:txBody>
      </p:sp>
      <p:sp>
        <p:nvSpPr>
          <p:cNvPr id="135" name="TextBox 134">
            <a:extLst>
              <a:ext uri="{FF2B5EF4-FFF2-40B4-BE49-F238E27FC236}">
                <a16:creationId xmlns:a16="http://schemas.microsoft.com/office/drawing/2014/main" id="{72BFD491-B36E-4430-9D7D-7454538DA942}"/>
              </a:ext>
            </a:extLst>
          </p:cNvPr>
          <p:cNvSpPr txBox="1"/>
          <p:nvPr/>
        </p:nvSpPr>
        <p:spPr>
          <a:xfrm>
            <a:off x="10690813" y="3972310"/>
            <a:ext cx="791740" cy="252826"/>
          </a:xfrm>
          <a:prstGeom prst="rect">
            <a:avLst/>
          </a:prstGeom>
          <a:noFill/>
        </p:spPr>
        <p:txBody>
          <a:bodyPr wrap="square" rtlCol="0">
            <a:spAutoFit/>
          </a:bodyPr>
          <a:lstStyle/>
          <a:p>
            <a:pPr algn="ctr">
              <a:lnSpc>
                <a:spcPct val="70000"/>
              </a:lnSpc>
            </a:pPr>
            <a:r>
              <a:rPr lang="es-ES" sz="1400" b="1">
                <a:latin typeface="+mj-lt"/>
              </a:rPr>
              <a:t>Gpo.3</a:t>
            </a:r>
            <a:endParaRPr lang="es-MX" sz="1200">
              <a:latin typeface="+mj-lt"/>
            </a:endParaRPr>
          </a:p>
        </p:txBody>
      </p:sp>
      <p:sp>
        <p:nvSpPr>
          <p:cNvPr id="136" name="TextBox 135">
            <a:extLst>
              <a:ext uri="{FF2B5EF4-FFF2-40B4-BE49-F238E27FC236}">
                <a16:creationId xmlns:a16="http://schemas.microsoft.com/office/drawing/2014/main" id="{B4086CA2-3B8F-4513-9E76-DC82D8C9AFD0}"/>
              </a:ext>
            </a:extLst>
          </p:cNvPr>
          <p:cNvSpPr txBox="1"/>
          <p:nvPr/>
        </p:nvSpPr>
        <p:spPr>
          <a:xfrm>
            <a:off x="9453089" y="3600685"/>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47.9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7" name="TextBox 136">
            <a:extLst>
              <a:ext uri="{FF2B5EF4-FFF2-40B4-BE49-F238E27FC236}">
                <a16:creationId xmlns:a16="http://schemas.microsoft.com/office/drawing/2014/main" id="{C0C87FAC-FCB9-4958-B05E-9B3E5EF3CA8C}"/>
              </a:ext>
            </a:extLst>
          </p:cNvPr>
          <p:cNvSpPr txBox="1"/>
          <p:nvPr/>
        </p:nvSpPr>
        <p:spPr>
          <a:xfrm>
            <a:off x="10483115" y="3607700"/>
            <a:ext cx="900000"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13.7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8" name="TextBox 137">
            <a:extLst>
              <a:ext uri="{FF2B5EF4-FFF2-40B4-BE49-F238E27FC236}">
                <a16:creationId xmlns:a16="http://schemas.microsoft.com/office/drawing/2014/main" id="{25DFDA28-8185-47D5-8F5F-D51592F7FB8D}"/>
              </a:ext>
            </a:extLst>
          </p:cNvPr>
          <p:cNvSpPr txBox="1"/>
          <p:nvPr/>
        </p:nvSpPr>
        <p:spPr>
          <a:xfrm>
            <a:off x="9329552" y="4275069"/>
            <a:ext cx="701031"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4.2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39" name="TextBox 138">
            <a:extLst>
              <a:ext uri="{FF2B5EF4-FFF2-40B4-BE49-F238E27FC236}">
                <a16:creationId xmlns:a16="http://schemas.microsoft.com/office/drawing/2014/main" id="{935AC214-85D8-4EEC-804A-96FF0E4F5371}"/>
              </a:ext>
            </a:extLst>
          </p:cNvPr>
          <p:cNvSpPr txBox="1"/>
          <p:nvPr/>
        </p:nvSpPr>
        <p:spPr>
          <a:xfrm>
            <a:off x="10043534" y="4283585"/>
            <a:ext cx="701031"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11.3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40" name="TextBox 139">
            <a:extLst>
              <a:ext uri="{FF2B5EF4-FFF2-40B4-BE49-F238E27FC236}">
                <a16:creationId xmlns:a16="http://schemas.microsoft.com/office/drawing/2014/main" id="{DF1EBB78-0EE6-4A35-A52F-53071E8EC948}"/>
              </a:ext>
            </a:extLst>
          </p:cNvPr>
          <p:cNvSpPr txBox="1"/>
          <p:nvPr/>
        </p:nvSpPr>
        <p:spPr>
          <a:xfrm>
            <a:off x="10743565" y="4284348"/>
            <a:ext cx="686237" cy="275717"/>
          </a:xfrm>
          <a:prstGeom prst="rect">
            <a:avLst/>
          </a:prstGeom>
          <a:noFill/>
        </p:spPr>
        <p:txBody>
          <a:bodyPr wrap="square" rtlCol="0">
            <a:spAutoFit/>
          </a:bodyPr>
          <a:lstStyle/>
          <a:p>
            <a:pPr algn="ctr">
              <a:lnSpc>
                <a:spcPct val="70000"/>
              </a:lnSpc>
            </a:pPr>
            <a:r>
              <a:rPr lang="es-ES" sz="1600" b="1">
                <a:solidFill>
                  <a:schemeClr val="tx1">
                    <a:lumMod val="65000"/>
                    <a:lumOff val="35000"/>
                  </a:schemeClr>
                </a:solidFill>
                <a:latin typeface="+mj-lt"/>
              </a:rPr>
              <a:t>25.7 </a:t>
            </a:r>
            <a:r>
              <a:rPr lang="es-ES" sz="1050" b="1">
                <a:solidFill>
                  <a:schemeClr val="tx1">
                    <a:lumMod val="65000"/>
                    <a:lumOff val="35000"/>
                  </a:schemeClr>
                </a:solidFill>
                <a:latin typeface="+mj-lt"/>
              </a:rPr>
              <a:t>%</a:t>
            </a:r>
            <a:endParaRPr lang="es-MX" sz="1600">
              <a:solidFill>
                <a:schemeClr val="tx1">
                  <a:lumMod val="65000"/>
                  <a:lumOff val="35000"/>
                </a:schemeClr>
              </a:solidFill>
              <a:latin typeface="+mj-lt"/>
            </a:endParaRPr>
          </a:p>
        </p:txBody>
      </p:sp>
      <p:sp>
        <p:nvSpPr>
          <p:cNvPr id="141" name="Content Placeholder 2">
            <a:extLst>
              <a:ext uri="{FF2B5EF4-FFF2-40B4-BE49-F238E27FC236}">
                <a16:creationId xmlns:a16="http://schemas.microsoft.com/office/drawing/2014/main" id="{19CB08BD-CF8D-4D25-BCEB-2EB1B5620A40}"/>
              </a:ext>
            </a:extLst>
          </p:cNvPr>
          <p:cNvSpPr>
            <a:spLocks noGrp="1"/>
          </p:cNvSpPr>
          <p:nvPr>
            <p:ph idx="1"/>
          </p:nvPr>
        </p:nvSpPr>
        <p:spPr>
          <a:xfrm>
            <a:off x="373404" y="843524"/>
            <a:ext cx="11087098" cy="352880"/>
          </a:xfrm>
        </p:spPr>
        <p:txBody>
          <a:bodyPr>
            <a:normAutofit/>
          </a:bodyPr>
          <a:lstStyle/>
          <a:p>
            <a:r>
              <a:rPr lang="es-ES" b="0" spc="0">
                <a:latin typeface="+mj-lt"/>
              </a:rPr>
              <a:t>Para 2016, en el país hay </a:t>
            </a:r>
            <a:r>
              <a:rPr lang="es-ES" spc="0">
                <a:latin typeface="+mj-lt"/>
              </a:rPr>
              <a:t>23.7 millones de personas </a:t>
            </a:r>
            <a:r>
              <a:rPr lang="es-ES" spc="0"/>
              <a:t>(19.3%) </a:t>
            </a:r>
            <a:r>
              <a:rPr lang="es-ES" b="0" spc="0">
                <a:latin typeface="+mj-lt"/>
              </a:rPr>
              <a:t>con carencia de acceso a servicios básicos en la vivienda.</a:t>
            </a:r>
            <a:endParaRPr lang="es-MX" spc="0"/>
          </a:p>
        </p:txBody>
      </p:sp>
      <p:sp>
        <p:nvSpPr>
          <p:cNvPr id="86" name="TextBox 85">
            <a:extLst>
              <a:ext uri="{FF2B5EF4-FFF2-40B4-BE49-F238E27FC236}">
                <a16:creationId xmlns:a16="http://schemas.microsoft.com/office/drawing/2014/main" id="{9233DC1A-4E96-4186-A390-A1D96E34B0A6}"/>
              </a:ext>
            </a:extLst>
          </p:cNvPr>
          <p:cNvSpPr txBox="1"/>
          <p:nvPr/>
        </p:nvSpPr>
        <p:spPr>
          <a:xfrm>
            <a:off x="2888977" y="1933079"/>
            <a:ext cx="860558"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19.5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87" name="TextBox 86">
            <a:extLst>
              <a:ext uri="{FF2B5EF4-FFF2-40B4-BE49-F238E27FC236}">
                <a16:creationId xmlns:a16="http://schemas.microsoft.com/office/drawing/2014/main" id="{AB0E4BEE-19DC-4FAA-8E95-CCEA9EECFD2C}"/>
              </a:ext>
            </a:extLst>
          </p:cNvPr>
          <p:cNvSpPr txBox="1"/>
          <p:nvPr/>
        </p:nvSpPr>
        <p:spPr>
          <a:xfrm>
            <a:off x="2902387" y="2454723"/>
            <a:ext cx="833738"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19.1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88" name="TextBox 87">
            <a:extLst>
              <a:ext uri="{FF2B5EF4-FFF2-40B4-BE49-F238E27FC236}">
                <a16:creationId xmlns:a16="http://schemas.microsoft.com/office/drawing/2014/main" id="{400A85D4-5CD0-450B-BFB6-B1359751BA55}"/>
              </a:ext>
            </a:extLst>
          </p:cNvPr>
          <p:cNvSpPr txBox="1"/>
          <p:nvPr/>
        </p:nvSpPr>
        <p:spPr>
          <a:xfrm>
            <a:off x="4256627" y="1933079"/>
            <a:ext cx="867554"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34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89" name="TextBox 88">
            <a:extLst>
              <a:ext uri="{FF2B5EF4-FFF2-40B4-BE49-F238E27FC236}">
                <a16:creationId xmlns:a16="http://schemas.microsoft.com/office/drawing/2014/main" id="{00A7B42E-2119-4532-B61D-3272D5C7478B}"/>
              </a:ext>
            </a:extLst>
          </p:cNvPr>
          <p:cNvSpPr txBox="1"/>
          <p:nvPr/>
        </p:nvSpPr>
        <p:spPr>
          <a:xfrm>
            <a:off x="4283162" y="2454723"/>
            <a:ext cx="814484"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33.6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90" name="TextBox 89">
            <a:extLst>
              <a:ext uri="{FF2B5EF4-FFF2-40B4-BE49-F238E27FC236}">
                <a16:creationId xmlns:a16="http://schemas.microsoft.com/office/drawing/2014/main" id="{79CE1CF7-2D26-41CF-97DF-BA13E9787379}"/>
              </a:ext>
            </a:extLst>
          </p:cNvPr>
          <p:cNvSpPr txBox="1"/>
          <p:nvPr/>
        </p:nvSpPr>
        <p:spPr>
          <a:xfrm>
            <a:off x="5641135" y="1933079"/>
            <a:ext cx="792417"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22.5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91" name="TextBox 90">
            <a:extLst>
              <a:ext uri="{FF2B5EF4-FFF2-40B4-BE49-F238E27FC236}">
                <a16:creationId xmlns:a16="http://schemas.microsoft.com/office/drawing/2014/main" id="{A5A72898-7BA7-4FAA-B856-B743ED997CD9}"/>
              </a:ext>
            </a:extLst>
          </p:cNvPr>
          <p:cNvSpPr txBox="1"/>
          <p:nvPr/>
        </p:nvSpPr>
        <p:spPr>
          <a:xfrm>
            <a:off x="5600654" y="2454723"/>
            <a:ext cx="832898"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23.1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92" name="TextBox 91">
            <a:extLst>
              <a:ext uri="{FF2B5EF4-FFF2-40B4-BE49-F238E27FC236}">
                <a16:creationId xmlns:a16="http://schemas.microsoft.com/office/drawing/2014/main" id="{69E2BB90-CEC1-40BF-9ED4-9CB2F76C73B5}"/>
              </a:ext>
            </a:extLst>
          </p:cNvPr>
          <p:cNvSpPr txBox="1"/>
          <p:nvPr/>
        </p:nvSpPr>
        <p:spPr>
          <a:xfrm>
            <a:off x="6941300" y="1933079"/>
            <a:ext cx="832898"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19.9</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93" name="TextBox 92">
            <a:extLst>
              <a:ext uri="{FF2B5EF4-FFF2-40B4-BE49-F238E27FC236}">
                <a16:creationId xmlns:a16="http://schemas.microsoft.com/office/drawing/2014/main" id="{18964900-9CFE-4024-AA53-CD2E826672DB}"/>
              </a:ext>
            </a:extLst>
          </p:cNvPr>
          <p:cNvSpPr txBox="1"/>
          <p:nvPr/>
        </p:nvSpPr>
        <p:spPr>
          <a:xfrm>
            <a:off x="6950507" y="2454723"/>
            <a:ext cx="814484"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20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94" name="TextBox 93">
            <a:extLst>
              <a:ext uri="{FF2B5EF4-FFF2-40B4-BE49-F238E27FC236}">
                <a16:creationId xmlns:a16="http://schemas.microsoft.com/office/drawing/2014/main" id="{A9DB06BF-91F3-43B9-9C08-01C8E49BD7E8}"/>
              </a:ext>
            </a:extLst>
          </p:cNvPr>
          <p:cNvSpPr txBox="1"/>
          <p:nvPr/>
        </p:nvSpPr>
        <p:spPr>
          <a:xfrm>
            <a:off x="8452983" y="1933079"/>
            <a:ext cx="779401"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53.2</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100" name="TextBox 99">
            <a:extLst>
              <a:ext uri="{FF2B5EF4-FFF2-40B4-BE49-F238E27FC236}">
                <a16:creationId xmlns:a16="http://schemas.microsoft.com/office/drawing/2014/main" id="{3A7F0638-F583-4004-B37E-C2E9A65E56AC}"/>
              </a:ext>
            </a:extLst>
          </p:cNvPr>
          <p:cNvSpPr txBox="1"/>
          <p:nvPr/>
        </p:nvSpPr>
        <p:spPr>
          <a:xfrm>
            <a:off x="8396923" y="2454723"/>
            <a:ext cx="891520"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53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105" name="TextBox 104">
            <a:extLst>
              <a:ext uri="{FF2B5EF4-FFF2-40B4-BE49-F238E27FC236}">
                <a16:creationId xmlns:a16="http://schemas.microsoft.com/office/drawing/2014/main" id="{65B657AB-5DCC-4BD7-9990-89DB8AAD897A}"/>
              </a:ext>
            </a:extLst>
          </p:cNvPr>
          <p:cNvSpPr txBox="1"/>
          <p:nvPr/>
        </p:nvSpPr>
        <p:spPr>
          <a:xfrm>
            <a:off x="9979158" y="1933079"/>
            <a:ext cx="806440"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9.2</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106" name="TextBox 105">
            <a:extLst>
              <a:ext uri="{FF2B5EF4-FFF2-40B4-BE49-F238E27FC236}">
                <a16:creationId xmlns:a16="http://schemas.microsoft.com/office/drawing/2014/main" id="{862AAF4B-FB67-4169-8245-6DBF307670ED}"/>
              </a:ext>
            </a:extLst>
          </p:cNvPr>
          <p:cNvSpPr txBox="1"/>
          <p:nvPr/>
        </p:nvSpPr>
        <p:spPr>
          <a:xfrm>
            <a:off x="9979158" y="2454723"/>
            <a:ext cx="806440" cy="298672"/>
          </a:xfrm>
          <a:prstGeom prst="rect">
            <a:avLst/>
          </a:prstGeom>
          <a:noFill/>
        </p:spPr>
        <p:txBody>
          <a:bodyPr wrap="square" rtlCol="0">
            <a:spAutoFit/>
          </a:bodyPr>
          <a:lstStyle/>
          <a:p>
            <a:pPr algn="ctr">
              <a:lnSpc>
                <a:spcPct val="70000"/>
              </a:lnSpc>
            </a:pPr>
            <a:r>
              <a:rPr lang="es-ES" b="1">
                <a:solidFill>
                  <a:schemeClr val="tx1">
                    <a:lumMod val="65000"/>
                    <a:lumOff val="35000"/>
                  </a:schemeClr>
                </a:solidFill>
                <a:latin typeface="+mj-lt"/>
              </a:rPr>
              <a:t>9 </a:t>
            </a:r>
            <a:r>
              <a:rPr lang="es-ES" sz="1400" b="1">
                <a:solidFill>
                  <a:schemeClr val="tx1">
                    <a:lumMod val="65000"/>
                    <a:lumOff val="35000"/>
                  </a:schemeClr>
                </a:solidFill>
                <a:latin typeface="+mj-lt"/>
              </a:rPr>
              <a:t>%</a:t>
            </a:r>
            <a:endParaRPr lang="es-MX" b="1">
              <a:solidFill>
                <a:schemeClr val="tx1">
                  <a:lumMod val="65000"/>
                  <a:lumOff val="35000"/>
                </a:schemeClr>
              </a:solidFill>
              <a:latin typeface="+mj-lt"/>
            </a:endParaRPr>
          </a:p>
        </p:txBody>
      </p:sp>
      <p:sp>
        <p:nvSpPr>
          <p:cNvPr id="107" name="TextBox 106">
            <a:extLst>
              <a:ext uri="{FF2B5EF4-FFF2-40B4-BE49-F238E27FC236}">
                <a16:creationId xmlns:a16="http://schemas.microsoft.com/office/drawing/2014/main" id="{94033825-DDC5-45A0-9E6E-0D7787282B62}"/>
              </a:ext>
            </a:extLst>
          </p:cNvPr>
          <p:cNvSpPr txBox="1"/>
          <p:nvPr/>
        </p:nvSpPr>
        <p:spPr>
          <a:xfrm>
            <a:off x="1939687" y="4027174"/>
            <a:ext cx="944039"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22.8 </a:t>
            </a:r>
            <a:r>
              <a:rPr lang="es-ES" sz="14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08" name="TextBox 107">
            <a:extLst>
              <a:ext uri="{FF2B5EF4-FFF2-40B4-BE49-F238E27FC236}">
                <a16:creationId xmlns:a16="http://schemas.microsoft.com/office/drawing/2014/main" id="{4034957D-2068-45F5-A27C-1F50CBF3D7B0}"/>
              </a:ext>
            </a:extLst>
          </p:cNvPr>
          <p:cNvSpPr txBox="1"/>
          <p:nvPr/>
        </p:nvSpPr>
        <p:spPr>
          <a:xfrm>
            <a:off x="2995342" y="4027174"/>
            <a:ext cx="1037741"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22.5 </a:t>
            </a:r>
            <a:r>
              <a:rPr lang="es-ES" sz="14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12" name="TextBox 111">
            <a:extLst>
              <a:ext uri="{FF2B5EF4-FFF2-40B4-BE49-F238E27FC236}">
                <a16:creationId xmlns:a16="http://schemas.microsoft.com/office/drawing/2014/main" id="{262F21A2-9D39-4F6F-B6E9-A84444A85C67}"/>
              </a:ext>
            </a:extLst>
          </p:cNvPr>
          <p:cNvSpPr txBox="1"/>
          <p:nvPr/>
        </p:nvSpPr>
        <p:spPr>
          <a:xfrm>
            <a:off x="4134038" y="4027174"/>
            <a:ext cx="1014057"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18.4 </a:t>
            </a:r>
            <a:r>
              <a:rPr lang="es-ES" sz="14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13" name="TextBox 112">
            <a:extLst>
              <a:ext uri="{FF2B5EF4-FFF2-40B4-BE49-F238E27FC236}">
                <a16:creationId xmlns:a16="http://schemas.microsoft.com/office/drawing/2014/main" id="{4257F1BD-001F-496E-BFB8-61657D4E2912}"/>
              </a:ext>
            </a:extLst>
          </p:cNvPr>
          <p:cNvSpPr txBox="1"/>
          <p:nvPr/>
        </p:nvSpPr>
        <p:spPr>
          <a:xfrm>
            <a:off x="5207351" y="4027174"/>
            <a:ext cx="943001"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17.1 </a:t>
            </a:r>
            <a:r>
              <a:rPr lang="es-ES" sz="14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24" name="TextBox 123">
            <a:extLst>
              <a:ext uri="{FF2B5EF4-FFF2-40B4-BE49-F238E27FC236}">
                <a16:creationId xmlns:a16="http://schemas.microsoft.com/office/drawing/2014/main" id="{C720E25B-2295-4ADC-ADB1-B54348AE0020}"/>
              </a:ext>
            </a:extLst>
          </p:cNvPr>
          <p:cNvSpPr txBox="1"/>
          <p:nvPr/>
        </p:nvSpPr>
        <p:spPr>
          <a:xfrm>
            <a:off x="6392874" y="4027174"/>
            <a:ext cx="1014057"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18.3 </a:t>
            </a:r>
            <a:r>
              <a:rPr lang="es-ES" sz="14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27" name="TextBox 126">
            <a:extLst>
              <a:ext uri="{FF2B5EF4-FFF2-40B4-BE49-F238E27FC236}">
                <a16:creationId xmlns:a16="http://schemas.microsoft.com/office/drawing/2014/main" id="{A2A7AAAC-3C9C-4FF6-A944-F942CDBCA2D7}"/>
              </a:ext>
            </a:extLst>
          </p:cNvPr>
          <p:cNvSpPr txBox="1"/>
          <p:nvPr/>
        </p:nvSpPr>
        <p:spPr>
          <a:xfrm>
            <a:off x="1993934" y="5711845"/>
            <a:ext cx="880944"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53.1</a:t>
            </a:r>
            <a:r>
              <a:rPr lang="es-ES" sz="14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28" name="TextBox 127">
            <a:extLst>
              <a:ext uri="{FF2B5EF4-FFF2-40B4-BE49-F238E27FC236}">
                <a16:creationId xmlns:a16="http://schemas.microsoft.com/office/drawing/2014/main" id="{0E230AF5-34BD-4CAB-BFB5-3AF4A702FE8A}"/>
              </a:ext>
            </a:extLst>
          </p:cNvPr>
          <p:cNvSpPr txBox="1"/>
          <p:nvPr/>
        </p:nvSpPr>
        <p:spPr>
          <a:xfrm>
            <a:off x="2975936" y="5711845"/>
            <a:ext cx="880944"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9.1</a:t>
            </a:r>
            <a:r>
              <a:rPr lang="es-ES" sz="14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56" name="TextBox 155">
            <a:extLst>
              <a:ext uri="{FF2B5EF4-FFF2-40B4-BE49-F238E27FC236}">
                <a16:creationId xmlns:a16="http://schemas.microsoft.com/office/drawing/2014/main" id="{C0A80528-C72A-425B-8FD8-F2F6589A45D3}"/>
              </a:ext>
            </a:extLst>
          </p:cNvPr>
          <p:cNvSpPr txBox="1"/>
          <p:nvPr/>
        </p:nvSpPr>
        <p:spPr>
          <a:xfrm>
            <a:off x="5796214" y="5711845"/>
            <a:ext cx="846045"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21 </a:t>
            </a:r>
            <a:r>
              <a:rPr lang="es-ES" sz="14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57" name="TextBox 156">
            <a:extLst>
              <a:ext uri="{FF2B5EF4-FFF2-40B4-BE49-F238E27FC236}">
                <a16:creationId xmlns:a16="http://schemas.microsoft.com/office/drawing/2014/main" id="{223381ED-0264-4077-89BC-136014A1ED7B}"/>
              </a:ext>
            </a:extLst>
          </p:cNvPr>
          <p:cNvSpPr txBox="1"/>
          <p:nvPr/>
        </p:nvSpPr>
        <p:spPr>
          <a:xfrm>
            <a:off x="6613073" y="5711845"/>
            <a:ext cx="1037741"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19.2 </a:t>
            </a:r>
            <a:r>
              <a:rPr lang="es-ES" sz="1400" b="1">
                <a:solidFill>
                  <a:schemeClr val="tx1">
                    <a:lumMod val="65000"/>
                    <a:lumOff val="35000"/>
                  </a:schemeClr>
                </a:solidFill>
                <a:latin typeface="+mj-lt"/>
              </a:rPr>
              <a:t>%</a:t>
            </a:r>
            <a:endParaRPr lang="es-MX" sz="2000" b="1">
              <a:solidFill>
                <a:schemeClr val="tx1">
                  <a:lumMod val="65000"/>
                  <a:lumOff val="35000"/>
                </a:schemeClr>
              </a:solidFill>
              <a:latin typeface="+mj-lt"/>
            </a:endParaRPr>
          </a:p>
        </p:txBody>
      </p:sp>
      <p:sp>
        <p:nvSpPr>
          <p:cNvPr id="158" name="TextBox 157">
            <a:extLst>
              <a:ext uri="{FF2B5EF4-FFF2-40B4-BE49-F238E27FC236}">
                <a16:creationId xmlns:a16="http://schemas.microsoft.com/office/drawing/2014/main" id="{089C0EB9-5E97-4771-8C9A-43EFF388F156}"/>
              </a:ext>
            </a:extLst>
          </p:cNvPr>
          <p:cNvSpPr txBox="1"/>
          <p:nvPr/>
        </p:nvSpPr>
        <p:spPr>
          <a:xfrm>
            <a:off x="9333243" y="5711845"/>
            <a:ext cx="989385" cy="321627"/>
          </a:xfrm>
          <a:prstGeom prst="rect">
            <a:avLst/>
          </a:prstGeom>
          <a:noFill/>
        </p:spPr>
        <p:txBody>
          <a:bodyPr wrap="square" rtlCol="0">
            <a:spAutoFit/>
          </a:bodyPr>
          <a:lstStyle/>
          <a:p>
            <a:pPr algn="ctr">
              <a:lnSpc>
                <a:spcPct val="70000"/>
              </a:lnSpc>
            </a:pPr>
            <a:r>
              <a:rPr lang="es-ES" sz="2000" b="1">
                <a:solidFill>
                  <a:schemeClr val="tx1">
                    <a:lumMod val="65000"/>
                    <a:lumOff val="35000"/>
                  </a:schemeClr>
                </a:solidFill>
                <a:latin typeface="+mj-lt"/>
              </a:rPr>
              <a:t>33.8 </a:t>
            </a:r>
            <a:r>
              <a:rPr lang="es-ES" sz="1400" b="1">
                <a:solidFill>
                  <a:schemeClr val="tx1">
                    <a:lumMod val="65000"/>
                    <a:lumOff val="35000"/>
                  </a:schemeClr>
                </a:solidFill>
                <a:latin typeface="+mj-lt"/>
              </a:rPr>
              <a:t>%</a:t>
            </a:r>
            <a:endParaRPr lang="es-MX" sz="2000">
              <a:solidFill>
                <a:schemeClr val="tx1">
                  <a:lumMod val="65000"/>
                  <a:lumOff val="35000"/>
                </a:schemeClr>
              </a:solidFill>
              <a:latin typeface="+mj-lt"/>
            </a:endParaRPr>
          </a:p>
        </p:txBody>
      </p:sp>
      <p:sp>
        <p:nvSpPr>
          <p:cNvPr id="95" name="TextBox 94">
            <a:extLst>
              <a:ext uri="{FF2B5EF4-FFF2-40B4-BE49-F238E27FC236}">
                <a16:creationId xmlns:a16="http://schemas.microsoft.com/office/drawing/2014/main" id="{5E2A83F5-9775-4DB4-A690-38A6BC63489E}"/>
              </a:ext>
            </a:extLst>
          </p:cNvPr>
          <p:cNvSpPr txBox="1"/>
          <p:nvPr/>
        </p:nvSpPr>
        <p:spPr>
          <a:xfrm>
            <a:off x="91604" y="6580669"/>
            <a:ext cx="9610898" cy="229935"/>
          </a:xfrm>
          <a:prstGeom prst="rect">
            <a:avLst/>
          </a:prstGeom>
          <a:noFill/>
        </p:spPr>
        <p:txBody>
          <a:bodyPr wrap="square" rtlCol="0">
            <a:spAutoFit/>
          </a:bodyPr>
          <a:lstStyle/>
          <a:p>
            <a:pPr>
              <a:lnSpc>
                <a:spcPct val="70000"/>
              </a:lnSpc>
            </a:pPr>
            <a:r>
              <a:rPr lang="es-ES" sz="1200" spc="300">
                <a:solidFill>
                  <a:schemeClr val="bg1"/>
                </a:solidFill>
                <a:latin typeface="+mj-lt"/>
              </a:rPr>
              <a:t>Medición de la pobreza – CONEVAL, 2016</a:t>
            </a:r>
            <a:endParaRPr lang="es-MX" sz="1100" spc="300">
              <a:solidFill>
                <a:schemeClr val="bg1"/>
              </a:solidFill>
              <a:latin typeface="+mj-lt"/>
            </a:endParaRPr>
          </a:p>
        </p:txBody>
      </p:sp>
    </p:spTree>
    <p:extLst>
      <p:ext uri="{BB962C8B-B14F-4D97-AF65-F5344CB8AC3E}">
        <p14:creationId xmlns:p14="http://schemas.microsoft.com/office/powerpoint/2010/main" val="52325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22DE-E9FB-45EA-9493-C35E1BB140E8}"/>
              </a:ext>
            </a:extLst>
          </p:cNvPr>
          <p:cNvSpPr>
            <a:spLocks noGrp="1"/>
          </p:cNvSpPr>
          <p:nvPr>
            <p:ph type="ctrTitle"/>
          </p:nvPr>
        </p:nvSpPr>
        <p:spPr>
          <a:xfrm>
            <a:off x="1319753" y="3555941"/>
            <a:ext cx="9449344" cy="1364851"/>
          </a:xfrm>
        </p:spPr>
        <p:txBody>
          <a:bodyPr/>
          <a:lstStyle/>
          <a:p>
            <a:r>
              <a:rPr lang="es-ES"/>
              <a:t>Aspectos económicos</a:t>
            </a:r>
            <a:endParaRPr lang="es-MX"/>
          </a:p>
        </p:txBody>
      </p:sp>
      <p:pic>
        <p:nvPicPr>
          <p:cNvPr id="6" name="Graphic 5">
            <a:extLst>
              <a:ext uri="{FF2B5EF4-FFF2-40B4-BE49-F238E27FC236}">
                <a16:creationId xmlns:a16="http://schemas.microsoft.com/office/drawing/2014/main" id="{C8E5F484-3360-4988-91D4-22BD48B10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76118" y="1453196"/>
            <a:ext cx="1383202" cy="1056263"/>
          </a:xfrm>
          <a:prstGeom prst="rect">
            <a:avLst/>
          </a:prstGeom>
        </p:spPr>
      </p:pic>
      <p:sp>
        <p:nvSpPr>
          <p:cNvPr id="7" name="Oval 6">
            <a:extLst>
              <a:ext uri="{FF2B5EF4-FFF2-40B4-BE49-F238E27FC236}">
                <a16:creationId xmlns:a16="http://schemas.microsoft.com/office/drawing/2014/main" id="{E68B1F1B-7CAB-441E-9485-0873BE63C12D}"/>
              </a:ext>
            </a:extLst>
          </p:cNvPr>
          <p:cNvSpPr/>
          <p:nvPr/>
        </p:nvSpPr>
        <p:spPr>
          <a:xfrm>
            <a:off x="5049058" y="962666"/>
            <a:ext cx="2037322" cy="2037322"/>
          </a:xfrm>
          <a:prstGeom prst="ellipse">
            <a:avLst/>
          </a:prstGeom>
          <a:noFill/>
          <a:ln w="38100">
            <a:solidFill>
              <a:srgbClr val="FA7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82937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C133B389FC33488BD5937645F1CAA6" ma:contentTypeVersion="10" ma:contentTypeDescription="Create a new document." ma:contentTypeScope="" ma:versionID="14cb507af9dfbc101e1e99057303822f">
  <xsd:schema xmlns:xsd="http://www.w3.org/2001/XMLSchema" xmlns:xs="http://www.w3.org/2001/XMLSchema" xmlns:p="http://schemas.microsoft.com/office/2006/metadata/properties" xmlns:ns2="627d4170-d84a-4ae9-9795-9b26b97eeb69" xmlns:ns3="9761d4fa-1198-400f-bcc2-2f908e89a365" targetNamespace="http://schemas.microsoft.com/office/2006/metadata/properties" ma:root="true" ma:fieldsID="47b94289195e9dd926c3e61bba85ec6e" ns2:_="" ns3:_="">
    <xsd:import namespace="627d4170-d84a-4ae9-9795-9b26b97eeb69"/>
    <xsd:import namespace="9761d4fa-1198-400f-bcc2-2f908e89a3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d4170-d84a-4ae9-9795-9b26b97ee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61d4fa-1198-400f-bcc2-2f908e89a3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86D814-2EBE-4F93-9DF8-A3F1F472723B}">
  <ds:schemaRefs>
    <ds:schemaRef ds:uri="http://purl.org/dc/elements/1.1/"/>
    <ds:schemaRef ds:uri="http://schemas.microsoft.com/office/infopath/2007/PartnerControls"/>
    <ds:schemaRef ds:uri="http://www.w3.org/XML/1998/namespace"/>
    <ds:schemaRef ds:uri="627d4170-d84a-4ae9-9795-9b26b97eeb69"/>
    <ds:schemaRef ds:uri="http://schemas.openxmlformats.org/package/2006/metadata/core-properties"/>
    <ds:schemaRef ds:uri="9761d4fa-1198-400f-bcc2-2f908e89a365"/>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DF4053DD-0B9F-473A-B34F-E3718F7798C1}">
  <ds:schemaRefs>
    <ds:schemaRef ds:uri="http://schemas.microsoft.com/sharepoint/v3/contenttype/forms"/>
  </ds:schemaRefs>
</ds:datastoreItem>
</file>

<file path=customXml/itemProps3.xml><?xml version="1.0" encoding="utf-8"?>
<ds:datastoreItem xmlns:ds="http://schemas.openxmlformats.org/officeDocument/2006/customXml" ds:itemID="{4FFB16CB-15D0-4EDC-971B-82823FD140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d4170-d84a-4ae9-9795-9b26b97eeb69"/>
    <ds:schemaRef ds:uri="9761d4fa-1198-400f-bcc2-2f908e89a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TM03457475[[fn=Marco]]</Template>
  <TotalTime>16</TotalTime>
  <Words>2390</Words>
  <Application>Microsoft Office PowerPoint</Application>
  <PresentationFormat>Widescreen</PresentationFormat>
  <Paragraphs>562</Paragraphs>
  <Slides>16</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Agency FB</vt:lpstr>
      <vt:lpstr>Arial</vt:lpstr>
      <vt:lpstr>CaIibri</vt:lpstr>
      <vt:lpstr>Calibri</vt:lpstr>
      <vt:lpstr>Calibri </vt:lpstr>
      <vt:lpstr>Calibri Light</vt:lpstr>
      <vt:lpstr>Wingdings</vt:lpstr>
      <vt:lpstr>Tema de Office</vt:lpstr>
      <vt:lpstr>Diseño personalizado</vt:lpstr>
      <vt:lpstr>Evidencia respecto a desigualdad y discriminación en el marco de la elaboración de los Programas Derivados del Plan Nacional de Desarrollo 2019-2024 con un enfoque de derechos</vt:lpstr>
      <vt:lpstr>Objetivo</vt:lpstr>
      <vt:lpstr>Metodología</vt:lpstr>
      <vt:lpstr>PowerPoint Presentation</vt:lpstr>
      <vt:lpstr>Hallazgos: Aspectos sociales</vt:lpstr>
      <vt:lpstr>PowerPoint Presentation</vt:lpstr>
      <vt:lpstr>PowerPoint Presentation</vt:lpstr>
      <vt:lpstr>PowerPoint Presentation</vt:lpstr>
      <vt:lpstr>Aspectos económicos</vt:lpstr>
      <vt:lpstr>PowerPoint Presentation</vt:lpstr>
      <vt:lpstr>PowerPoint Presentation</vt:lpstr>
      <vt:lpstr>PowerPoint Presentation</vt:lpstr>
      <vt:lpstr>Hallazgos: Aspectos ambientales</vt:lpstr>
      <vt:lpstr>PowerPoint Presentation</vt:lpstr>
      <vt:lpstr>Hallazgos: Aspectos de Gobernanza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octavio.mch@outlook.com</dc:creator>
  <cp:lastModifiedBy>Octavio Mendoza</cp:lastModifiedBy>
  <cp:revision>1</cp:revision>
  <dcterms:created xsi:type="dcterms:W3CDTF">2018-11-06T16:21:34Z</dcterms:created>
  <dcterms:modified xsi:type="dcterms:W3CDTF">2019-08-28T21:07:54Z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0x01010051C133B389FC33488BD5937645F1CAA6</vt:lpwstr>
  </property>
  <property fmtid="{D5CDD505-2E9C-101B-9397-08002B2CF9AE}" pid="3" name="AuthorIds_UIVersion_5632">
    <vt:lpwstr>35</vt:lpwstr>
  </property>
</Properties>
</file>